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58" r:id="rId5"/>
    <p:sldId id="259" r:id="rId6"/>
    <p:sldId id="264" r:id="rId7"/>
    <p:sldId id="265" r:id="rId8"/>
    <p:sldId id="263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36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391" autoAdjust="0"/>
  </p:normalViewPr>
  <p:slideViewPr>
    <p:cSldViewPr snapToGrid="0" snapToObjects="1" showGuides="1">
      <p:cViewPr varScale="1">
        <p:scale>
          <a:sx n="67" d="100"/>
          <a:sy n="67" d="100"/>
        </p:scale>
        <p:origin x="-1662" y="-9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3/11/2014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3/11/2014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ea typeface="ＭＳ Ｐゴシック" charset="-128"/>
              </a:rPr>
              <a:t>Welcome everyone</a:t>
            </a:r>
            <a:r>
              <a:rPr lang="en-US" altLang="en-US" baseline="0" dirty="0" smtClean="0">
                <a:ea typeface="ＭＳ Ｐゴシック" charset="-128"/>
              </a:rPr>
              <a:t> to the </a:t>
            </a:r>
            <a:r>
              <a:rPr lang="en-US" altLang="en-US" baseline="0" dirty="0" smtClean="0">
                <a:ea typeface="ＭＳ Ｐゴシック" charset="-128"/>
              </a:rPr>
              <a:t>March </a:t>
            </a:r>
            <a:r>
              <a:rPr lang="en-US" altLang="en-US" baseline="0" dirty="0" smtClean="0">
                <a:ea typeface="ＭＳ Ｐゴシック" charset="-128"/>
              </a:rPr>
              <a:t>APCD TAG call.  This is Kathy Hines Director of Data Compliance and Support</a:t>
            </a: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pcd.data@state.ma.us" TargetMode="External"/><Relationship Id="rId2" Type="http://schemas.openxmlformats.org/officeDocument/2006/relationships/hyperlink" Target="mailto:CHIA-APCD@state.ma.us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50"/>
            <a:ext cx="7772400" cy="70485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Technical Assistance Group (TAG)</a:t>
            </a:r>
            <a:endParaRPr lang="en-US" sz="40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March 11,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2014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Projects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	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File </a:t>
            </a:r>
            <a:r>
              <a:rPr lang="en-US" sz="2800" dirty="0" smtClean="0"/>
              <a:t>Transmission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	Version 3 Notes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55809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 MA Health Connector Risk Adjustment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/>
              <a:t> CHIA – Total Medical Expenses (TME)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/>
              <a:t> Division of Insurance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 Transmission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	</a:t>
            </a:r>
            <a:r>
              <a:rPr lang="en-US" sz="2800" dirty="0" smtClean="0"/>
              <a:t>Interim solution working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800" dirty="0" smtClean="0"/>
              <a:t>	SENDS+ </a:t>
            </a:r>
            <a:r>
              <a:rPr lang="en-US" sz="2800" dirty="0" smtClean="0"/>
              <a:t>is required </a:t>
            </a:r>
            <a:r>
              <a:rPr lang="en-US" sz="2800" dirty="0" smtClean="0"/>
              <a:t>for encryption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	</a:t>
            </a:r>
            <a:r>
              <a:rPr lang="en-US" sz="2800" dirty="0" smtClean="0"/>
              <a:t>Notify liaison </a:t>
            </a:r>
            <a:r>
              <a:rPr lang="en-US" sz="2800" dirty="0" smtClean="0"/>
              <a:t>of issues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3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 	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/>
              <a:t>	</a:t>
            </a:r>
            <a:r>
              <a:rPr lang="en-US" sz="3200" dirty="0" smtClean="0"/>
              <a:t>Progress Continues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	Working variances for project needs    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r>
              <a:rPr lang="en-US" sz="3200" dirty="0" smtClean="0"/>
              <a:t>	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3600" dirty="0" smtClean="0"/>
              <a:t>QUESTIONS?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000" dirty="0" smtClean="0"/>
              <a:t>Tuesday,  April 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at 2:00 pm</a:t>
            </a:r>
          </a:p>
          <a:p>
            <a:endParaRPr lang="en-US" sz="4000" dirty="0" smtClean="0"/>
          </a:p>
          <a:p>
            <a:r>
              <a:rPr lang="en-US" sz="4000" dirty="0" smtClean="0"/>
              <a:t>Tuesday, May 13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at 2:00 pm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Questions emailed to APCD Liaisons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Questions emailed to CHIA </a:t>
            </a:r>
          </a:p>
          <a:p>
            <a:pPr marL="457200" indent="-457200"/>
            <a:r>
              <a:rPr lang="en-US" dirty="0" smtClean="0"/>
              <a:t>	(</a:t>
            </a:r>
            <a:r>
              <a:rPr lang="en-US" u="sng" dirty="0" smtClean="0">
                <a:hlinkClick r:id="rId2"/>
              </a:rPr>
              <a:t>CHIA-APCD@state.ma.us</a:t>
            </a:r>
            <a:r>
              <a:rPr lang="en-US" dirty="0" smtClean="0"/>
              <a:t>).  </a:t>
            </a:r>
          </a:p>
          <a:p>
            <a:pPr marL="457200" indent="-457200"/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Questions on the Data Release and Application emailed to CHIA (</a:t>
            </a:r>
            <a:r>
              <a:rPr lang="en-US" dirty="0" smtClean="0">
                <a:hlinkClick r:id="rId3"/>
              </a:rPr>
              <a:t>apcd.data@state.ma.us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516</TotalTime>
  <Words>91</Words>
  <Application>Microsoft Office PowerPoint</Application>
  <PresentationFormat>On-screen Show (4:3)</PresentationFormat>
  <Paragraphs>48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FINALPowerPointTEMPLATE</vt:lpstr>
      <vt:lpstr>Slide 1</vt:lpstr>
      <vt:lpstr>Agenda</vt:lpstr>
      <vt:lpstr>Projects</vt:lpstr>
      <vt:lpstr>File Transmission</vt:lpstr>
      <vt:lpstr>Version 3 Notes</vt:lpstr>
      <vt:lpstr>Slide 6</vt:lpstr>
      <vt:lpstr>Next Meetings</vt:lpstr>
      <vt:lpstr>Slide 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KATHY HINES</cp:lastModifiedBy>
  <cp:revision>28</cp:revision>
  <cp:lastPrinted>2014-01-17T20:18:08Z</cp:lastPrinted>
  <dcterms:created xsi:type="dcterms:W3CDTF">2014-02-09T20:57:02Z</dcterms:created>
  <dcterms:modified xsi:type="dcterms:W3CDTF">2014-03-11T14:07:36Z</dcterms:modified>
</cp:coreProperties>
</file>