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71" r:id="rId2"/>
    <p:sldMasterId id="2147483674" r:id="rId3"/>
    <p:sldMasterId id="2147483678" r:id="rId4"/>
  </p:sldMasterIdLst>
  <p:notesMasterIdLst>
    <p:notesMasterId r:id="rId17"/>
  </p:notesMasterIdLst>
  <p:handoutMasterIdLst>
    <p:handoutMasterId r:id="rId18"/>
  </p:handoutMasterIdLst>
  <p:sldIdLst>
    <p:sldId id="262" r:id="rId5"/>
    <p:sldId id="263" r:id="rId6"/>
    <p:sldId id="303" r:id="rId7"/>
    <p:sldId id="300" r:id="rId8"/>
    <p:sldId id="301" r:id="rId9"/>
    <p:sldId id="265" r:id="rId10"/>
    <p:sldId id="267" r:id="rId11"/>
    <p:sldId id="295" r:id="rId12"/>
    <p:sldId id="290" r:id="rId13"/>
    <p:sldId id="299" r:id="rId14"/>
    <p:sldId id="306" r:id="rId15"/>
    <p:sldId id="266" r:id="rId16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4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242" y="-486"/>
      </p:cViewPr>
      <p:guideLst>
        <p:guide orient="horz" pos="2164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52" y="-96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1B417-C728-4DEF-BC7D-F05C0A71E4F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5F36A7-2FA1-4157-8268-42C28C758B60}">
      <dgm:prSet phldrT="[Text]"/>
      <dgm:spPr/>
      <dgm:t>
        <a:bodyPr/>
        <a:lstStyle/>
        <a:p>
          <a:r>
            <a:rPr lang="en-US" dirty="0" smtClean="0"/>
            <a:t>HIT</a:t>
          </a:r>
          <a:endParaRPr lang="en-US" dirty="0"/>
        </a:p>
      </dgm:t>
    </dgm:pt>
    <dgm:pt modelId="{39CE8D18-CAE7-4548-9826-E1A541A69D87}" type="parTrans" cxnId="{7DF30636-4671-4481-8901-0F23664D88C0}">
      <dgm:prSet/>
      <dgm:spPr/>
      <dgm:t>
        <a:bodyPr/>
        <a:lstStyle/>
        <a:p>
          <a:endParaRPr lang="en-US"/>
        </a:p>
      </dgm:t>
    </dgm:pt>
    <dgm:pt modelId="{9A69F2F6-21D8-4F26-849D-B05C7F32B0E2}" type="sibTrans" cxnId="{7DF30636-4671-4481-8901-0F23664D88C0}">
      <dgm:prSet/>
      <dgm:spPr/>
      <dgm:t>
        <a:bodyPr/>
        <a:lstStyle/>
        <a:p>
          <a:endParaRPr lang="en-US"/>
        </a:p>
      </dgm:t>
    </dgm:pt>
    <dgm:pt modelId="{14BA9769-F179-46F8-A145-32779845DDB1}">
      <dgm:prSet phldrT="[Text]"/>
      <dgm:spPr/>
      <dgm:t>
        <a:bodyPr/>
        <a:lstStyle/>
        <a:p>
          <a:r>
            <a:rPr lang="en-US" dirty="0" smtClean="0"/>
            <a:t>Product Management</a:t>
          </a:r>
          <a:endParaRPr lang="en-US" dirty="0"/>
        </a:p>
      </dgm:t>
    </dgm:pt>
    <dgm:pt modelId="{CE5D7F57-3A7A-4CA7-B0A1-6E0436436095}" type="parTrans" cxnId="{79B7A510-81EB-4645-9C6B-80778A4542DD}">
      <dgm:prSet/>
      <dgm:spPr/>
      <dgm:t>
        <a:bodyPr/>
        <a:lstStyle/>
        <a:p>
          <a:endParaRPr lang="en-US"/>
        </a:p>
      </dgm:t>
    </dgm:pt>
    <dgm:pt modelId="{27FA89B9-E50B-4C7C-8CA4-8024FB0A129B}" type="sibTrans" cxnId="{79B7A510-81EB-4645-9C6B-80778A4542DD}">
      <dgm:prSet/>
      <dgm:spPr/>
      <dgm:t>
        <a:bodyPr/>
        <a:lstStyle/>
        <a:p>
          <a:endParaRPr lang="en-US"/>
        </a:p>
      </dgm:t>
    </dgm:pt>
    <dgm:pt modelId="{60F4C9F3-1671-48A5-80AF-83FC1F71B668}">
      <dgm:prSet phldrT="[Text]"/>
      <dgm:spPr/>
      <dgm:t>
        <a:bodyPr/>
        <a:lstStyle/>
        <a:p>
          <a:r>
            <a:rPr lang="en-US" dirty="0" smtClean="0"/>
            <a:t>Administrative Simplification</a:t>
          </a:r>
          <a:endParaRPr lang="en-US" dirty="0"/>
        </a:p>
      </dgm:t>
    </dgm:pt>
    <dgm:pt modelId="{05B6BCFF-EE9B-49CD-8777-BF08F8F42DE6}" type="parTrans" cxnId="{EFA8FCB6-6F4A-47D9-B657-91F336BEDE8C}">
      <dgm:prSet/>
      <dgm:spPr/>
      <dgm:t>
        <a:bodyPr/>
        <a:lstStyle/>
        <a:p>
          <a:endParaRPr lang="en-US"/>
        </a:p>
      </dgm:t>
    </dgm:pt>
    <dgm:pt modelId="{9C96855C-3935-4D60-94CE-93C80C187309}" type="sibTrans" cxnId="{EFA8FCB6-6F4A-47D9-B657-91F336BEDE8C}">
      <dgm:prSet/>
      <dgm:spPr/>
      <dgm:t>
        <a:bodyPr/>
        <a:lstStyle/>
        <a:p>
          <a:endParaRPr lang="en-US"/>
        </a:p>
      </dgm:t>
    </dgm:pt>
    <dgm:pt modelId="{751CC214-6242-42EA-B42A-F7EEF6CA7898}">
      <dgm:prSet phldrT="[Text]"/>
      <dgm:spPr/>
      <dgm:t>
        <a:bodyPr/>
        <a:lstStyle/>
        <a:p>
          <a:r>
            <a:rPr lang="en-US" dirty="0" smtClean="0"/>
            <a:t>Account Management</a:t>
          </a:r>
          <a:endParaRPr lang="en-US" dirty="0"/>
        </a:p>
      </dgm:t>
    </dgm:pt>
    <dgm:pt modelId="{061BEEAA-1B3C-4CB4-8429-32E0ECBE8496}" type="parTrans" cxnId="{41975977-C969-49AB-BE50-E00E9E66ECEE}">
      <dgm:prSet/>
      <dgm:spPr/>
      <dgm:t>
        <a:bodyPr/>
        <a:lstStyle/>
        <a:p>
          <a:endParaRPr lang="en-US"/>
        </a:p>
      </dgm:t>
    </dgm:pt>
    <dgm:pt modelId="{AD918EAD-F9F4-4396-B8C0-E6F95B86E1EE}" type="sibTrans" cxnId="{41975977-C969-49AB-BE50-E00E9E66ECEE}">
      <dgm:prSet/>
      <dgm:spPr/>
      <dgm:t>
        <a:bodyPr/>
        <a:lstStyle/>
        <a:p>
          <a:endParaRPr lang="en-US"/>
        </a:p>
      </dgm:t>
    </dgm:pt>
    <dgm:pt modelId="{6A16F5C6-2B05-4D32-9E23-448606857486}">
      <dgm:prSet/>
      <dgm:spPr/>
      <dgm:t>
        <a:bodyPr/>
        <a:lstStyle/>
        <a:p>
          <a:r>
            <a:rPr lang="en-US" dirty="0" smtClean="0"/>
            <a:t>Compliance</a:t>
          </a:r>
          <a:br>
            <a:rPr lang="en-US" dirty="0" smtClean="0"/>
          </a:br>
          <a:r>
            <a:rPr lang="en-US" dirty="0" smtClean="0"/>
            <a:t>and Support</a:t>
          </a:r>
          <a:endParaRPr lang="en-US" dirty="0"/>
        </a:p>
      </dgm:t>
    </dgm:pt>
    <dgm:pt modelId="{5D6A0819-B69C-46B4-A861-58944A1F6FEC}" type="parTrans" cxnId="{C422F673-A5FF-4515-973A-6B5E6D9B9AB7}">
      <dgm:prSet/>
      <dgm:spPr/>
      <dgm:t>
        <a:bodyPr/>
        <a:lstStyle/>
        <a:p>
          <a:endParaRPr lang="en-US"/>
        </a:p>
      </dgm:t>
    </dgm:pt>
    <dgm:pt modelId="{C40DB36D-2EDE-41DF-BC03-4C3560E58B1C}" type="sibTrans" cxnId="{C422F673-A5FF-4515-973A-6B5E6D9B9AB7}">
      <dgm:prSet/>
      <dgm:spPr/>
      <dgm:t>
        <a:bodyPr/>
        <a:lstStyle/>
        <a:p>
          <a:endParaRPr lang="en-US"/>
        </a:p>
      </dgm:t>
    </dgm:pt>
    <dgm:pt modelId="{488A5518-DF50-4F00-8C5C-F4EA4DDC12E4}" type="pres">
      <dgm:prSet presAssocID="{9281B417-C728-4DEF-BC7D-F05C0A71E4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B19E25-C69C-4164-99B5-F775F6098BCE}" type="pres">
      <dgm:prSet presAssocID="{775F36A7-2FA1-4157-8268-42C28C758B60}" presName="hierRoot1" presStyleCnt="0">
        <dgm:presLayoutVars>
          <dgm:hierBranch val="init"/>
        </dgm:presLayoutVars>
      </dgm:prSet>
      <dgm:spPr/>
    </dgm:pt>
    <dgm:pt modelId="{E9CA12C7-CAE0-4B80-975F-D30A03BF85E8}" type="pres">
      <dgm:prSet presAssocID="{775F36A7-2FA1-4157-8268-42C28C758B60}" presName="rootComposite1" presStyleCnt="0"/>
      <dgm:spPr/>
    </dgm:pt>
    <dgm:pt modelId="{CD5D9F7A-CCBB-4359-8F5F-AB45C1419243}" type="pres">
      <dgm:prSet presAssocID="{775F36A7-2FA1-4157-8268-42C28C758B60}" presName="rootText1" presStyleLbl="node0" presStyleIdx="0" presStyleCnt="1" custLinFactNeighborY="-22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33531-61BD-49F7-9E8E-09F08B937182}" type="pres">
      <dgm:prSet presAssocID="{775F36A7-2FA1-4157-8268-42C28C758B6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AB14B50-9E78-4BB4-9065-4ED26231D3EC}" type="pres">
      <dgm:prSet presAssocID="{775F36A7-2FA1-4157-8268-42C28C758B60}" presName="hierChild2" presStyleCnt="0"/>
      <dgm:spPr/>
    </dgm:pt>
    <dgm:pt modelId="{2830347F-52A5-4C7C-BF70-3288B2671CC6}" type="pres">
      <dgm:prSet presAssocID="{CE5D7F57-3A7A-4CA7-B0A1-6E043643609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92DD32E-E68C-4FF7-A0A6-B10E419AC054}" type="pres">
      <dgm:prSet presAssocID="{14BA9769-F179-46F8-A145-32779845DDB1}" presName="hierRoot2" presStyleCnt="0">
        <dgm:presLayoutVars>
          <dgm:hierBranch val="init"/>
        </dgm:presLayoutVars>
      </dgm:prSet>
      <dgm:spPr/>
    </dgm:pt>
    <dgm:pt modelId="{E2DD2E63-DCB3-4095-BA80-76C4F4218A39}" type="pres">
      <dgm:prSet presAssocID="{14BA9769-F179-46F8-A145-32779845DDB1}" presName="rootComposite" presStyleCnt="0"/>
      <dgm:spPr/>
    </dgm:pt>
    <dgm:pt modelId="{5B27ACE6-D128-4006-AEC3-45D7A3772334}" type="pres">
      <dgm:prSet presAssocID="{14BA9769-F179-46F8-A145-32779845DDB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852C9-054C-45C8-8876-D1E96D720960}" type="pres">
      <dgm:prSet presAssocID="{14BA9769-F179-46F8-A145-32779845DDB1}" presName="rootConnector" presStyleLbl="node2" presStyleIdx="0" presStyleCnt="4"/>
      <dgm:spPr/>
      <dgm:t>
        <a:bodyPr/>
        <a:lstStyle/>
        <a:p>
          <a:endParaRPr lang="en-US"/>
        </a:p>
      </dgm:t>
    </dgm:pt>
    <dgm:pt modelId="{128E3604-6F05-468C-B037-A8471C61EDB2}" type="pres">
      <dgm:prSet presAssocID="{14BA9769-F179-46F8-A145-32779845DDB1}" presName="hierChild4" presStyleCnt="0"/>
      <dgm:spPr/>
    </dgm:pt>
    <dgm:pt modelId="{C251ADEB-6D9F-4819-972B-49D5E612A7CF}" type="pres">
      <dgm:prSet presAssocID="{14BA9769-F179-46F8-A145-32779845DDB1}" presName="hierChild5" presStyleCnt="0"/>
      <dgm:spPr/>
    </dgm:pt>
    <dgm:pt modelId="{B5451AD1-C105-416A-AEED-1012D3FAC69E}" type="pres">
      <dgm:prSet presAssocID="{5D6A0819-B69C-46B4-A861-58944A1F6FE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CC57D08-DE3F-4BD1-90B9-3E42FDC1434E}" type="pres">
      <dgm:prSet presAssocID="{6A16F5C6-2B05-4D32-9E23-448606857486}" presName="hierRoot2" presStyleCnt="0">
        <dgm:presLayoutVars>
          <dgm:hierBranch val="init"/>
        </dgm:presLayoutVars>
      </dgm:prSet>
      <dgm:spPr/>
    </dgm:pt>
    <dgm:pt modelId="{03D898BF-D537-4700-A850-BE8CD5C7E904}" type="pres">
      <dgm:prSet presAssocID="{6A16F5C6-2B05-4D32-9E23-448606857486}" presName="rootComposite" presStyleCnt="0"/>
      <dgm:spPr/>
    </dgm:pt>
    <dgm:pt modelId="{95654F4B-C9FC-499A-A587-1A8724EDE7AC}" type="pres">
      <dgm:prSet presAssocID="{6A16F5C6-2B05-4D32-9E23-44860685748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CE087-FAA0-417F-9D1A-94F3FE5698FF}" type="pres">
      <dgm:prSet presAssocID="{6A16F5C6-2B05-4D32-9E23-448606857486}" presName="rootConnector" presStyleLbl="node2" presStyleIdx="1" presStyleCnt="4"/>
      <dgm:spPr/>
      <dgm:t>
        <a:bodyPr/>
        <a:lstStyle/>
        <a:p>
          <a:endParaRPr lang="en-US"/>
        </a:p>
      </dgm:t>
    </dgm:pt>
    <dgm:pt modelId="{136D012A-1457-4962-A755-18822165074E}" type="pres">
      <dgm:prSet presAssocID="{6A16F5C6-2B05-4D32-9E23-448606857486}" presName="hierChild4" presStyleCnt="0"/>
      <dgm:spPr/>
    </dgm:pt>
    <dgm:pt modelId="{7C16A941-64C0-4EE6-A21D-E50D698F229C}" type="pres">
      <dgm:prSet presAssocID="{6A16F5C6-2B05-4D32-9E23-448606857486}" presName="hierChild5" presStyleCnt="0"/>
      <dgm:spPr/>
    </dgm:pt>
    <dgm:pt modelId="{601B96DA-04EB-4261-97CC-68A18EF6B039}" type="pres">
      <dgm:prSet presAssocID="{061BEEAA-1B3C-4CB4-8429-32E0ECBE849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6999CC2-1AE2-4E00-8E3A-209DF0A591C0}" type="pres">
      <dgm:prSet presAssocID="{751CC214-6242-42EA-B42A-F7EEF6CA7898}" presName="hierRoot2" presStyleCnt="0">
        <dgm:presLayoutVars>
          <dgm:hierBranch val="init"/>
        </dgm:presLayoutVars>
      </dgm:prSet>
      <dgm:spPr/>
    </dgm:pt>
    <dgm:pt modelId="{887CBDFB-50C5-4DD2-994B-157FD3C8CFF6}" type="pres">
      <dgm:prSet presAssocID="{751CC214-6242-42EA-B42A-F7EEF6CA7898}" presName="rootComposite" presStyleCnt="0"/>
      <dgm:spPr/>
    </dgm:pt>
    <dgm:pt modelId="{7DEAA39F-9027-4F3D-9F9C-14F1661F78AF}" type="pres">
      <dgm:prSet presAssocID="{751CC214-6242-42EA-B42A-F7EEF6CA789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334057-CC0D-4261-A2EF-E0C407FF3A8C}" type="pres">
      <dgm:prSet presAssocID="{751CC214-6242-42EA-B42A-F7EEF6CA7898}" presName="rootConnector" presStyleLbl="node2" presStyleIdx="2" presStyleCnt="4"/>
      <dgm:spPr/>
      <dgm:t>
        <a:bodyPr/>
        <a:lstStyle/>
        <a:p>
          <a:endParaRPr lang="en-US"/>
        </a:p>
      </dgm:t>
    </dgm:pt>
    <dgm:pt modelId="{F3247CA8-CEF6-461F-A083-A8D9478EC844}" type="pres">
      <dgm:prSet presAssocID="{751CC214-6242-42EA-B42A-F7EEF6CA7898}" presName="hierChild4" presStyleCnt="0"/>
      <dgm:spPr/>
    </dgm:pt>
    <dgm:pt modelId="{82DF4542-7A81-4A6A-86EF-1EF98E39FDE4}" type="pres">
      <dgm:prSet presAssocID="{751CC214-6242-42EA-B42A-F7EEF6CA7898}" presName="hierChild5" presStyleCnt="0"/>
      <dgm:spPr/>
    </dgm:pt>
    <dgm:pt modelId="{02AEC577-B024-4901-8F92-F454F19F35C9}" type="pres">
      <dgm:prSet presAssocID="{05B6BCFF-EE9B-49CD-8777-BF08F8F42DE6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32F51CF-F628-46F6-BAA3-343F34C7C2FC}" type="pres">
      <dgm:prSet presAssocID="{60F4C9F3-1671-48A5-80AF-83FC1F71B668}" presName="hierRoot2" presStyleCnt="0">
        <dgm:presLayoutVars>
          <dgm:hierBranch val="init"/>
        </dgm:presLayoutVars>
      </dgm:prSet>
      <dgm:spPr/>
    </dgm:pt>
    <dgm:pt modelId="{4B014C88-1E36-460C-AE90-E5CD435B28BC}" type="pres">
      <dgm:prSet presAssocID="{60F4C9F3-1671-48A5-80AF-83FC1F71B668}" presName="rootComposite" presStyleCnt="0"/>
      <dgm:spPr/>
    </dgm:pt>
    <dgm:pt modelId="{45F21CD4-D5A7-420F-95BD-D241AA2E9C93}" type="pres">
      <dgm:prSet presAssocID="{60F4C9F3-1671-48A5-80AF-83FC1F71B66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92CADC-7E5E-492C-8096-33B5C9D13A79}" type="pres">
      <dgm:prSet presAssocID="{60F4C9F3-1671-48A5-80AF-83FC1F71B668}" presName="rootConnector" presStyleLbl="node2" presStyleIdx="3" presStyleCnt="4"/>
      <dgm:spPr/>
      <dgm:t>
        <a:bodyPr/>
        <a:lstStyle/>
        <a:p>
          <a:endParaRPr lang="en-US"/>
        </a:p>
      </dgm:t>
    </dgm:pt>
    <dgm:pt modelId="{36F359EC-F02A-427A-8FE4-A63AACD126CF}" type="pres">
      <dgm:prSet presAssocID="{60F4C9F3-1671-48A5-80AF-83FC1F71B668}" presName="hierChild4" presStyleCnt="0"/>
      <dgm:spPr/>
    </dgm:pt>
    <dgm:pt modelId="{707E9011-D7CF-4F4F-A70E-FD015F10ECE7}" type="pres">
      <dgm:prSet presAssocID="{60F4C9F3-1671-48A5-80AF-83FC1F71B668}" presName="hierChild5" presStyleCnt="0"/>
      <dgm:spPr/>
    </dgm:pt>
    <dgm:pt modelId="{5928FFD8-B11F-4625-98C7-48214E7E8649}" type="pres">
      <dgm:prSet presAssocID="{775F36A7-2FA1-4157-8268-42C28C758B60}" presName="hierChild3" presStyleCnt="0"/>
      <dgm:spPr/>
    </dgm:pt>
  </dgm:ptLst>
  <dgm:cxnLst>
    <dgm:cxn modelId="{41975977-C969-49AB-BE50-E00E9E66ECEE}" srcId="{775F36A7-2FA1-4157-8268-42C28C758B60}" destId="{751CC214-6242-42EA-B42A-F7EEF6CA7898}" srcOrd="2" destOrd="0" parTransId="{061BEEAA-1B3C-4CB4-8429-32E0ECBE8496}" sibTransId="{AD918EAD-F9F4-4396-B8C0-E6F95B86E1EE}"/>
    <dgm:cxn modelId="{AF2C5463-E8EF-4C95-B038-B9EF09680159}" type="presOf" srcId="{9281B417-C728-4DEF-BC7D-F05C0A71E4F9}" destId="{488A5518-DF50-4F00-8C5C-F4EA4DDC12E4}" srcOrd="0" destOrd="0" presId="urn:microsoft.com/office/officeart/2005/8/layout/orgChart1"/>
    <dgm:cxn modelId="{5CD7A1A7-CEC0-46A3-857F-6AA6938F7A17}" type="presOf" srcId="{CE5D7F57-3A7A-4CA7-B0A1-6E0436436095}" destId="{2830347F-52A5-4C7C-BF70-3288B2671CC6}" srcOrd="0" destOrd="0" presId="urn:microsoft.com/office/officeart/2005/8/layout/orgChart1"/>
    <dgm:cxn modelId="{4F240D55-D74A-432A-8896-8793460E2B27}" type="presOf" srcId="{05B6BCFF-EE9B-49CD-8777-BF08F8F42DE6}" destId="{02AEC577-B024-4901-8F92-F454F19F35C9}" srcOrd="0" destOrd="0" presId="urn:microsoft.com/office/officeart/2005/8/layout/orgChart1"/>
    <dgm:cxn modelId="{71A34D5E-564D-49D4-B5D3-4F6DF3110A92}" type="presOf" srcId="{751CC214-6242-42EA-B42A-F7EEF6CA7898}" destId="{45334057-CC0D-4261-A2EF-E0C407FF3A8C}" srcOrd="1" destOrd="0" presId="urn:microsoft.com/office/officeart/2005/8/layout/orgChart1"/>
    <dgm:cxn modelId="{C422F673-A5FF-4515-973A-6B5E6D9B9AB7}" srcId="{775F36A7-2FA1-4157-8268-42C28C758B60}" destId="{6A16F5C6-2B05-4D32-9E23-448606857486}" srcOrd="1" destOrd="0" parTransId="{5D6A0819-B69C-46B4-A861-58944A1F6FEC}" sibTransId="{C40DB36D-2EDE-41DF-BC03-4C3560E58B1C}"/>
    <dgm:cxn modelId="{02B6971F-D5BA-4CC0-B52F-3757AEC9D202}" type="presOf" srcId="{60F4C9F3-1671-48A5-80AF-83FC1F71B668}" destId="{1C92CADC-7E5E-492C-8096-33B5C9D13A79}" srcOrd="1" destOrd="0" presId="urn:microsoft.com/office/officeart/2005/8/layout/orgChart1"/>
    <dgm:cxn modelId="{625C367C-2608-4E17-A888-F013F7C88A7E}" type="presOf" srcId="{14BA9769-F179-46F8-A145-32779845DDB1}" destId="{5B27ACE6-D128-4006-AEC3-45D7A3772334}" srcOrd="0" destOrd="0" presId="urn:microsoft.com/office/officeart/2005/8/layout/orgChart1"/>
    <dgm:cxn modelId="{286E8B87-2820-4938-BAC6-392F76D09946}" type="presOf" srcId="{5D6A0819-B69C-46B4-A861-58944A1F6FEC}" destId="{B5451AD1-C105-416A-AEED-1012D3FAC69E}" srcOrd="0" destOrd="0" presId="urn:microsoft.com/office/officeart/2005/8/layout/orgChart1"/>
    <dgm:cxn modelId="{B6E57C46-DB7F-4467-8765-7D12E008D582}" type="presOf" srcId="{751CC214-6242-42EA-B42A-F7EEF6CA7898}" destId="{7DEAA39F-9027-4F3D-9F9C-14F1661F78AF}" srcOrd="0" destOrd="0" presId="urn:microsoft.com/office/officeart/2005/8/layout/orgChart1"/>
    <dgm:cxn modelId="{145862DA-EFEA-48E9-86DB-983FC7B93255}" type="presOf" srcId="{14BA9769-F179-46F8-A145-32779845DDB1}" destId="{14A852C9-054C-45C8-8876-D1E96D720960}" srcOrd="1" destOrd="0" presId="urn:microsoft.com/office/officeart/2005/8/layout/orgChart1"/>
    <dgm:cxn modelId="{EFA8FCB6-6F4A-47D9-B657-91F336BEDE8C}" srcId="{775F36A7-2FA1-4157-8268-42C28C758B60}" destId="{60F4C9F3-1671-48A5-80AF-83FC1F71B668}" srcOrd="3" destOrd="0" parTransId="{05B6BCFF-EE9B-49CD-8777-BF08F8F42DE6}" sibTransId="{9C96855C-3935-4D60-94CE-93C80C187309}"/>
    <dgm:cxn modelId="{2130A7FA-C6C4-4F0F-973A-60B14D8E83BA}" type="presOf" srcId="{061BEEAA-1B3C-4CB4-8429-32E0ECBE8496}" destId="{601B96DA-04EB-4261-97CC-68A18EF6B039}" srcOrd="0" destOrd="0" presId="urn:microsoft.com/office/officeart/2005/8/layout/orgChart1"/>
    <dgm:cxn modelId="{79B7A510-81EB-4645-9C6B-80778A4542DD}" srcId="{775F36A7-2FA1-4157-8268-42C28C758B60}" destId="{14BA9769-F179-46F8-A145-32779845DDB1}" srcOrd="0" destOrd="0" parTransId="{CE5D7F57-3A7A-4CA7-B0A1-6E0436436095}" sibTransId="{27FA89B9-E50B-4C7C-8CA4-8024FB0A129B}"/>
    <dgm:cxn modelId="{2F15A87A-3CF2-4DC6-97B9-C635299D81EA}" type="presOf" srcId="{6A16F5C6-2B05-4D32-9E23-448606857486}" destId="{95654F4B-C9FC-499A-A587-1A8724EDE7AC}" srcOrd="0" destOrd="0" presId="urn:microsoft.com/office/officeart/2005/8/layout/orgChart1"/>
    <dgm:cxn modelId="{C61D13E9-FFCB-4554-8C5E-2A44B441623E}" type="presOf" srcId="{775F36A7-2FA1-4157-8268-42C28C758B60}" destId="{E3233531-61BD-49F7-9E8E-09F08B937182}" srcOrd="1" destOrd="0" presId="urn:microsoft.com/office/officeart/2005/8/layout/orgChart1"/>
    <dgm:cxn modelId="{7DF30636-4671-4481-8901-0F23664D88C0}" srcId="{9281B417-C728-4DEF-BC7D-F05C0A71E4F9}" destId="{775F36A7-2FA1-4157-8268-42C28C758B60}" srcOrd="0" destOrd="0" parTransId="{39CE8D18-CAE7-4548-9826-E1A541A69D87}" sibTransId="{9A69F2F6-21D8-4F26-849D-B05C7F32B0E2}"/>
    <dgm:cxn modelId="{49A57019-A573-4F8D-88DC-F10838D4F432}" type="presOf" srcId="{60F4C9F3-1671-48A5-80AF-83FC1F71B668}" destId="{45F21CD4-D5A7-420F-95BD-D241AA2E9C93}" srcOrd="0" destOrd="0" presId="urn:microsoft.com/office/officeart/2005/8/layout/orgChart1"/>
    <dgm:cxn modelId="{E23D6642-B8B5-4478-90DA-39990A87719F}" type="presOf" srcId="{6A16F5C6-2B05-4D32-9E23-448606857486}" destId="{14ACE087-FAA0-417F-9D1A-94F3FE5698FF}" srcOrd="1" destOrd="0" presId="urn:microsoft.com/office/officeart/2005/8/layout/orgChart1"/>
    <dgm:cxn modelId="{3B40F1DB-5DBC-4219-973C-F9C2618613B7}" type="presOf" srcId="{775F36A7-2FA1-4157-8268-42C28C758B60}" destId="{CD5D9F7A-CCBB-4359-8F5F-AB45C1419243}" srcOrd="0" destOrd="0" presId="urn:microsoft.com/office/officeart/2005/8/layout/orgChart1"/>
    <dgm:cxn modelId="{B722B28F-5980-4754-AB88-5A321A2CA1DC}" type="presParOf" srcId="{488A5518-DF50-4F00-8C5C-F4EA4DDC12E4}" destId="{F2B19E25-C69C-4164-99B5-F775F6098BCE}" srcOrd="0" destOrd="0" presId="urn:microsoft.com/office/officeart/2005/8/layout/orgChart1"/>
    <dgm:cxn modelId="{02176264-7788-4EF7-A19D-18DA83BE1561}" type="presParOf" srcId="{F2B19E25-C69C-4164-99B5-F775F6098BCE}" destId="{E9CA12C7-CAE0-4B80-975F-D30A03BF85E8}" srcOrd="0" destOrd="0" presId="urn:microsoft.com/office/officeart/2005/8/layout/orgChart1"/>
    <dgm:cxn modelId="{00C488F0-4A72-46B3-A71A-513DB94366DD}" type="presParOf" srcId="{E9CA12C7-CAE0-4B80-975F-D30A03BF85E8}" destId="{CD5D9F7A-CCBB-4359-8F5F-AB45C1419243}" srcOrd="0" destOrd="0" presId="urn:microsoft.com/office/officeart/2005/8/layout/orgChart1"/>
    <dgm:cxn modelId="{480918D2-DAED-4BAF-A708-C92661F7ACF4}" type="presParOf" srcId="{E9CA12C7-CAE0-4B80-975F-D30A03BF85E8}" destId="{E3233531-61BD-49F7-9E8E-09F08B937182}" srcOrd="1" destOrd="0" presId="urn:microsoft.com/office/officeart/2005/8/layout/orgChart1"/>
    <dgm:cxn modelId="{3F41ACBA-6793-4582-BE97-BECB32749374}" type="presParOf" srcId="{F2B19E25-C69C-4164-99B5-F775F6098BCE}" destId="{FAB14B50-9E78-4BB4-9065-4ED26231D3EC}" srcOrd="1" destOrd="0" presId="urn:microsoft.com/office/officeart/2005/8/layout/orgChart1"/>
    <dgm:cxn modelId="{1B505AC4-B0A7-4C4E-A64C-0E99CD66DB83}" type="presParOf" srcId="{FAB14B50-9E78-4BB4-9065-4ED26231D3EC}" destId="{2830347F-52A5-4C7C-BF70-3288B2671CC6}" srcOrd="0" destOrd="0" presId="urn:microsoft.com/office/officeart/2005/8/layout/orgChart1"/>
    <dgm:cxn modelId="{C37CA662-F1FA-46F7-8AE8-8A79D14388F0}" type="presParOf" srcId="{FAB14B50-9E78-4BB4-9065-4ED26231D3EC}" destId="{692DD32E-E68C-4FF7-A0A6-B10E419AC054}" srcOrd="1" destOrd="0" presId="urn:microsoft.com/office/officeart/2005/8/layout/orgChart1"/>
    <dgm:cxn modelId="{27197BEB-0F34-4FFF-A4EC-D5653B4329AF}" type="presParOf" srcId="{692DD32E-E68C-4FF7-A0A6-B10E419AC054}" destId="{E2DD2E63-DCB3-4095-BA80-76C4F4218A39}" srcOrd="0" destOrd="0" presId="urn:microsoft.com/office/officeart/2005/8/layout/orgChart1"/>
    <dgm:cxn modelId="{885CFECD-3830-48CB-A214-BF5B0201ABAD}" type="presParOf" srcId="{E2DD2E63-DCB3-4095-BA80-76C4F4218A39}" destId="{5B27ACE6-D128-4006-AEC3-45D7A3772334}" srcOrd="0" destOrd="0" presId="urn:microsoft.com/office/officeart/2005/8/layout/orgChart1"/>
    <dgm:cxn modelId="{6B4C9F33-EB79-4CB4-88A8-AE5556AE8587}" type="presParOf" srcId="{E2DD2E63-DCB3-4095-BA80-76C4F4218A39}" destId="{14A852C9-054C-45C8-8876-D1E96D720960}" srcOrd="1" destOrd="0" presId="urn:microsoft.com/office/officeart/2005/8/layout/orgChart1"/>
    <dgm:cxn modelId="{05D72634-3B46-4893-A4B4-CEE30E1F6A50}" type="presParOf" srcId="{692DD32E-E68C-4FF7-A0A6-B10E419AC054}" destId="{128E3604-6F05-468C-B037-A8471C61EDB2}" srcOrd="1" destOrd="0" presId="urn:microsoft.com/office/officeart/2005/8/layout/orgChart1"/>
    <dgm:cxn modelId="{E274F20A-F439-400B-B4B2-833FD2E8CACB}" type="presParOf" srcId="{692DD32E-E68C-4FF7-A0A6-B10E419AC054}" destId="{C251ADEB-6D9F-4819-972B-49D5E612A7CF}" srcOrd="2" destOrd="0" presId="urn:microsoft.com/office/officeart/2005/8/layout/orgChart1"/>
    <dgm:cxn modelId="{7091C36D-6960-4065-8007-BF90B36785E9}" type="presParOf" srcId="{FAB14B50-9E78-4BB4-9065-4ED26231D3EC}" destId="{B5451AD1-C105-416A-AEED-1012D3FAC69E}" srcOrd="2" destOrd="0" presId="urn:microsoft.com/office/officeart/2005/8/layout/orgChart1"/>
    <dgm:cxn modelId="{8A014361-C4B9-436C-9BBA-9BF8A5DDB2BF}" type="presParOf" srcId="{FAB14B50-9E78-4BB4-9065-4ED26231D3EC}" destId="{7CC57D08-DE3F-4BD1-90B9-3E42FDC1434E}" srcOrd="3" destOrd="0" presId="urn:microsoft.com/office/officeart/2005/8/layout/orgChart1"/>
    <dgm:cxn modelId="{4F40CE57-AE0B-4AB7-ADD1-E1CDEE0BEF2A}" type="presParOf" srcId="{7CC57D08-DE3F-4BD1-90B9-3E42FDC1434E}" destId="{03D898BF-D537-4700-A850-BE8CD5C7E904}" srcOrd="0" destOrd="0" presId="urn:microsoft.com/office/officeart/2005/8/layout/orgChart1"/>
    <dgm:cxn modelId="{2EEF8DC8-FDAE-4042-BA9A-5E00735382AC}" type="presParOf" srcId="{03D898BF-D537-4700-A850-BE8CD5C7E904}" destId="{95654F4B-C9FC-499A-A587-1A8724EDE7AC}" srcOrd="0" destOrd="0" presId="urn:microsoft.com/office/officeart/2005/8/layout/orgChart1"/>
    <dgm:cxn modelId="{EFE1B836-4F18-4777-B618-AACADAD19363}" type="presParOf" srcId="{03D898BF-D537-4700-A850-BE8CD5C7E904}" destId="{14ACE087-FAA0-417F-9D1A-94F3FE5698FF}" srcOrd="1" destOrd="0" presId="urn:microsoft.com/office/officeart/2005/8/layout/orgChart1"/>
    <dgm:cxn modelId="{301E0C94-F2EE-4323-86C6-DF28D68687C0}" type="presParOf" srcId="{7CC57D08-DE3F-4BD1-90B9-3E42FDC1434E}" destId="{136D012A-1457-4962-A755-18822165074E}" srcOrd="1" destOrd="0" presId="urn:microsoft.com/office/officeart/2005/8/layout/orgChart1"/>
    <dgm:cxn modelId="{EA6EF1B9-BF13-4FE8-983E-F1DDD01C1709}" type="presParOf" srcId="{7CC57D08-DE3F-4BD1-90B9-3E42FDC1434E}" destId="{7C16A941-64C0-4EE6-A21D-E50D698F229C}" srcOrd="2" destOrd="0" presId="urn:microsoft.com/office/officeart/2005/8/layout/orgChart1"/>
    <dgm:cxn modelId="{0330166E-1A21-4704-9571-96A999EF737D}" type="presParOf" srcId="{FAB14B50-9E78-4BB4-9065-4ED26231D3EC}" destId="{601B96DA-04EB-4261-97CC-68A18EF6B039}" srcOrd="4" destOrd="0" presId="urn:microsoft.com/office/officeart/2005/8/layout/orgChart1"/>
    <dgm:cxn modelId="{7604212B-81EE-4ADB-AC46-DD7A587F6C27}" type="presParOf" srcId="{FAB14B50-9E78-4BB4-9065-4ED26231D3EC}" destId="{F6999CC2-1AE2-4E00-8E3A-209DF0A591C0}" srcOrd="5" destOrd="0" presId="urn:microsoft.com/office/officeart/2005/8/layout/orgChart1"/>
    <dgm:cxn modelId="{5D3A5D61-664E-4C17-BB94-DEFA6B942AF1}" type="presParOf" srcId="{F6999CC2-1AE2-4E00-8E3A-209DF0A591C0}" destId="{887CBDFB-50C5-4DD2-994B-157FD3C8CFF6}" srcOrd="0" destOrd="0" presId="urn:microsoft.com/office/officeart/2005/8/layout/orgChart1"/>
    <dgm:cxn modelId="{51057555-CF86-40BD-9D32-46D456F329D9}" type="presParOf" srcId="{887CBDFB-50C5-4DD2-994B-157FD3C8CFF6}" destId="{7DEAA39F-9027-4F3D-9F9C-14F1661F78AF}" srcOrd="0" destOrd="0" presId="urn:microsoft.com/office/officeart/2005/8/layout/orgChart1"/>
    <dgm:cxn modelId="{1DFD76BE-E37E-4199-95E1-BF54FC7339FF}" type="presParOf" srcId="{887CBDFB-50C5-4DD2-994B-157FD3C8CFF6}" destId="{45334057-CC0D-4261-A2EF-E0C407FF3A8C}" srcOrd="1" destOrd="0" presId="urn:microsoft.com/office/officeart/2005/8/layout/orgChart1"/>
    <dgm:cxn modelId="{FA31F09D-CD7E-4CD1-9F61-72B7622DA31A}" type="presParOf" srcId="{F6999CC2-1AE2-4E00-8E3A-209DF0A591C0}" destId="{F3247CA8-CEF6-461F-A083-A8D9478EC844}" srcOrd="1" destOrd="0" presId="urn:microsoft.com/office/officeart/2005/8/layout/orgChart1"/>
    <dgm:cxn modelId="{80099E81-2E48-468F-B954-7A272DCE5BA4}" type="presParOf" srcId="{F6999CC2-1AE2-4E00-8E3A-209DF0A591C0}" destId="{82DF4542-7A81-4A6A-86EF-1EF98E39FDE4}" srcOrd="2" destOrd="0" presId="urn:microsoft.com/office/officeart/2005/8/layout/orgChart1"/>
    <dgm:cxn modelId="{D476ADCB-03ED-4CA0-9167-1AEC2CDE6AB2}" type="presParOf" srcId="{FAB14B50-9E78-4BB4-9065-4ED26231D3EC}" destId="{02AEC577-B024-4901-8F92-F454F19F35C9}" srcOrd="6" destOrd="0" presId="urn:microsoft.com/office/officeart/2005/8/layout/orgChart1"/>
    <dgm:cxn modelId="{5BD33CBC-745E-4BF2-9549-98253A611825}" type="presParOf" srcId="{FAB14B50-9E78-4BB4-9065-4ED26231D3EC}" destId="{A32F51CF-F628-46F6-BAA3-343F34C7C2FC}" srcOrd="7" destOrd="0" presId="urn:microsoft.com/office/officeart/2005/8/layout/orgChart1"/>
    <dgm:cxn modelId="{67B60204-89CA-44D7-91E5-1D8ABD8FFAD5}" type="presParOf" srcId="{A32F51CF-F628-46F6-BAA3-343F34C7C2FC}" destId="{4B014C88-1E36-460C-AE90-E5CD435B28BC}" srcOrd="0" destOrd="0" presId="urn:microsoft.com/office/officeart/2005/8/layout/orgChart1"/>
    <dgm:cxn modelId="{71F922E4-C6D2-4919-9221-94F2CA8FD2C1}" type="presParOf" srcId="{4B014C88-1E36-460C-AE90-E5CD435B28BC}" destId="{45F21CD4-D5A7-420F-95BD-D241AA2E9C93}" srcOrd="0" destOrd="0" presId="urn:microsoft.com/office/officeart/2005/8/layout/orgChart1"/>
    <dgm:cxn modelId="{6816585B-8782-4C07-95C2-8D4446E40B15}" type="presParOf" srcId="{4B014C88-1E36-460C-AE90-E5CD435B28BC}" destId="{1C92CADC-7E5E-492C-8096-33B5C9D13A79}" srcOrd="1" destOrd="0" presId="urn:microsoft.com/office/officeart/2005/8/layout/orgChart1"/>
    <dgm:cxn modelId="{2FE24357-B1E8-45B7-8309-9F48BCA04F12}" type="presParOf" srcId="{A32F51CF-F628-46F6-BAA3-343F34C7C2FC}" destId="{36F359EC-F02A-427A-8FE4-A63AACD126CF}" srcOrd="1" destOrd="0" presId="urn:microsoft.com/office/officeart/2005/8/layout/orgChart1"/>
    <dgm:cxn modelId="{8B6C565E-2E98-4C85-9BF8-9980220174CB}" type="presParOf" srcId="{A32F51CF-F628-46F6-BAA3-343F34C7C2FC}" destId="{707E9011-D7CF-4F4F-A70E-FD015F10ECE7}" srcOrd="2" destOrd="0" presId="urn:microsoft.com/office/officeart/2005/8/layout/orgChart1"/>
    <dgm:cxn modelId="{3A124C9D-3681-49E0-BAF7-1D651247276B}" type="presParOf" srcId="{F2B19E25-C69C-4164-99B5-F775F6098BCE}" destId="{5928FFD8-B11F-4625-98C7-48214E7E86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A2B2C-79C5-47AE-961F-CE5F8190381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54759-8820-4A77-85A2-AE57739B04B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baseline="0" dirty="0" smtClean="0">
              <a:solidFill>
                <a:schemeClr val="accent6"/>
              </a:solidFill>
            </a:rPr>
            <a:t>INTAKE</a:t>
          </a:r>
        </a:p>
        <a:p>
          <a:r>
            <a:rPr lang="en-US" sz="1800" b="1" baseline="0" dirty="0" smtClean="0">
              <a:solidFill>
                <a:schemeClr val="accent6"/>
              </a:solidFill>
            </a:rPr>
            <a:t>2010 – 2012</a:t>
          </a:r>
        </a:p>
        <a:p>
          <a:r>
            <a:rPr lang="en-US" sz="1800" b="1" baseline="0" dirty="0" smtClean="0">
              <a:solidFill>
                <a:schemeClr val="accent6"/>
              </a:solidFill>
            </a:rPr>
            <a:t>2013 – V. 3.0</a:t>
          </a:r>
          <a:endParaRPr lang="en-US" sz="1800" b="1" baseline="0" dirty="0">
            <a:solidFill>
              <a:schemeClr val="accent6"/>
            </a:solidFill>
          </a:endParaRPr>
        </a:p>
      </dgm:t>
    </dgm:pt>
    <dgm:pt modelId="{068FCD8C-DA74-4614-8B72-B8E90A1396BB}" type="parTrans" cxnId="{F2B9D482-99B8-4D3D-8502-10DB4096984A}">
      <dgm:prSet/>
      <dgm:spPr/>
      <dgm:t>
        <a:bodyPr/>
        <a:lstStyle/>
        <a:p>
          <a:endParaRPr lang="en-US"/>
        </a:p>
      </dgm:t>
    </dgm:pt>
    <dgm:pt modelId="{D723EB04-8541-4A76-9986-0A62E073FE44}" type="sibTrans" cxnId="{F2B9D482-99B8-4D3D-8502-10DB4096984A}">
      <dgm:prSet/>
      <dgm:spPr/>
      <dgm:t>
        <a:bodyPr/>
        <a:lstStyle/>
        <a:p>
          <a:endParaRPr lang="en-US"/>
        </a:p>
      </dgm:t>
    </dgm:pt>
    <dgm:pt modelId="{FFE58B23-7E76-4489-B0E9-B5DA00D66FE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0" baseline="0" dirty="0" smtClean="0">
              <a:solidFill>
                <a:schemeClr val="accent6"/>
              </a:solidFill>
            </a:rPr>
            <a:t>STRUCTURAL</a:t>
          </a:r>
        </a:p>
        <a:p>
          <a:r>
            <a:rPr lang="en-US" b="1" i="0" baseline="0" dirty="0" smtClean="0">
              <a:solidFill>
                <a:schemeClr val="accent6"/>
              </a:solidFill>
            </a:rPr>
            <a:t>QUALITY</a:t>
          </a:r>
        </a:p>
        <a:p>
          <a:r>
            <a:rPr lang="en-US" b="1" i="0" baseline="0" dirty="0" smtClean="0">
              <a:solidFill>
                <a:schemeClr val="accent6"/>
              </a:solidFill>
            </a:rPr>
            <a:t>2012 - 2013</a:t>
          </a:r>
          <a:endParaRPr lang="en-US" b="1" i="0" baseline="0" dirty="0">
            <a:solidFill>
              <a:schemeClr val="accent6"/>
            </a:solidFill>
          </a:endParaRPr>
        </a:p>
      </dgm:t>
    </dgm:pt>
    <dgm:pt modelId="{02904B84-230F-422D-A154-6E60D603CB6F}" type="parTrans" cxnId="{F6D016A5-CFD6-4810-8B6D-1F7ED48240F5}">
      <dgm:prSet/>
      <dgm:spPr/>
      <dgm:t>
        <a:bodyPr/>
        <a:lstStyle/>
        <a:p>
          <a:endParaRPr lang="en-US"/>
        </a:p>
      </dgm:t>
    </dgm:pt>
    <dgm:pt modelId="{55F3607B-0EDD-433E-B746-7A8E96118F96}" type="sibTrans" cxnId="{F6D016A5-CFD6-4810-8B6D-1F7ED48240F5}">
      <dgm:prSet/>
      <dgm:spPr/>
      <dgm:t>
        <a:bodyPr/>
        <a:lstStyle/>
        <a:p>
          <a:endParaRPr lang="en-US"/>
        </a:p>
      </dgm:t>
    </dgm:pt>
    <dgm:pt modelId="{A94E623A-0E5A-4040-BF5E-1082F7D74F1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 PROFILE REPORTS</a:t>
          </a:r>
          <a:endParaRPr lang="en-US" dirty="0"/>
        </a:p>
      </dgm:t>
    </dgm:pt>
    <dgm:pt modelId="{2AB60FC2-691F-4567-BD3E-70AB7A8D0ADD}" type="parTrans" cxnId="{79D9BB7E-B1D5-4984-AA18-59DFD2FCA62D}">
      <dgm:prSet/>
      <dgm:spPr/>
      <dgm:t>
        <a:bodyPr/>
        <a:lstStyle/>
        <a:p>
          <a:endParaRPr lang="en-US"/>
        </a:p>
      </dgm:t>
    </dgm:pt>
    <dgm:pt modelId="{5C737865-62C2-4872-8390-D151D012B8D6}" type="sibTrans" cxnId="{79D9BB7E-B1D5-4984-AA18-59DFD2FCA62D}">
      <dgm:prSet/>
      <dgm:spPr/>
      <dgm:t>
        <a:bodyPr/>
        <a:lstStyle/>
        <a:p>
          <a:endParaRPr lang="en-US"/>
        </a:p>
      </dgm:t>
    </dgm:pt>
    <dgm:pt modelId="{FA5FB4DA-9419-49EE-8801-EBEEAA56EB1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 DATA DICTIONARY </a:t>
          </a:r>
          <a:endParaRPr lang="en-US" dirty="0"/>
        </a:p>
      </dgm:t>
    </dgm:pt>
    <dgm:pt modelId="{4B421B14-4C3E-43D9-929F-CD9879F8D501}" type="parTrans" cxnId="{9EDBA9AC-2C1B-42FC-A320-EE9CF6F4B3FF}">
      <dgm:prSet/>
      <dgm:spPr/>
      <dgm:t>
        <a:bodyPr/>
        <a:lstStyle/>
        <a:p>
          <a:endParaRPr lang="en-US"/>
        </a:p>
      </dgm:t>
    </dgm:pt>
    <dgm:pt modelId="{740DD775-DC2D-42F1-9549-8AA7CBC1F8CD}" type="sibTrans" cxnId="{9EDBA9AC-2C1B-42FC-A320-EE9CF6F4B3FF}">
      <dgm:prSet/>
      <dgm:spPr/>
      <dgm:t>
        <a:bodyPr/>
        <a:lstStyle/>
        <a:p>
          <a:endParaRPr lang="en-US"/>
        </a:p>
      </dgm:t>
    </dgm:pt>
    <dgm:pt modelId="{DF42BC39-D1E0-4F2A-91BE-EDFB4EDB8FC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0" baseline="0" dirty="0" smtClean="0">
              <a:solidFill>
                <a:schemeClr val="accent6"/>
              </a:solidFill>
            </a:rPr>
            <a:t>VALIDATION  </a:t>
          </a:r>
        </a:p>
        <a:p>
          <a:r>
            <a:rPr lang="en-US" b="1" i="0" baseline="0" dirty="0" smtClean="0">
              <a:solidFill>
                <a:schemeClr val="accent6"/>
              </a:solidFill>
            </a:rPr>
            <a:t>2013 - 2014</a:t>
          </a:r>
        </a:p>
        <a:p>
          <a:endParaRPr lang="en-US" b="1" dirty="0"/>
        </a:p>
      </dgm:t>
    </dgm:pt>
    <dgm:pt modelId="{7BF03A1C-FFA7-4122-AF8A-3054B719B3F3}" type="parTrans" cxnId="{C3AE9F56-2C94-4AAF-A0B0-6641F88B6349}">
      <dgm:prSet/>
      <dgm:spPr/>
      <dgm:t>
        <a:bodyPr/>
        <a:lstStyle/>
        <a:p>
          <a:endParaRPr lang="en-US"/>
        </a:p>
      </dgm:t>
    </dgm:pt>
    <dgm:pt modelId="{83093965-8577-49E1-978D-6C0ABAD3D86A}" type="sibTrans" cxnId="{C3AE9F56-2C94-4AAF-A0B0-6641F88B6349}">
      <dgm:prSet/>
      <dgm:spPr/>
      <dgm:t>
        <a:bodyPr/>
        <a:lstStyle/>
        <a:p>
          <a:endParaRPr lang="en-US"/>
        </a:p>
      </dgm:t>
    </dgm:pt>
    <dgm:pt modelId="{E21FC463-0162-4B04-B1F1-2231CB50C26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TOTAL MEDICAL EXPENSES</a:t>
          </a:r>
          <a:endParaRPr lang="en-US" dirty="0"/>
        </a:p>
      </dgm:t>
    </dgm:pt>
    <dgm:pt modelId="{446069B7-FDD4-41E0-B9BE-A365D25EA572}" type="parTrans" cxnId="{35525BD3-7643-46FE-8FED-582E8E1F58C7}">
      <dgm:prSet/>
      <dgm:spPr/>
      <dgm:t>
        <a:bodyPr/>
        <a:lstStyle/>
        <a:p>
          <a:endParaRPr lang="en-US"/>
        </a:p>
      </dgm:t>
    </dgm:pt>
    <dgm:pt modelId="{CAC090F7-625F-4460-BF13-A3CD86EDA715}" type="sibTrans" cxnId="{35525BD3-7643-46FE-8FED-582E8E1F58C7}">
      <dgm:prSet/>
      <dgm:spPr/>
      <dgm:t>
        <a:bodyPr/>
        <a:lstStyle/>
        <a:p>
          <a:endParaRPr lang="en-US"/>
        </a:p>
      </dgm:t>
    </dgm:pt>
    <dgm:pt modelId="{8C34BC2F-32E5-4106-B86F-BB589D9D42B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500" dirty="0" smtClean="0"/>
            <a:t>  FILE LEVEL REVIEW</a:t>
          </a:r>
          <a:endParaRPr lang="en-US" sz="1500" dirty="0"/>
        </a:p>
      </dgm:t>
    </dgm:pt>
    <dgm:pt modelId="{C78E0D87-61D5-4EFE-B464-1AF1B564970D}" type="sibTrans" cxnId="{19309D20-1D07-4B26-A259-76C1001A13D2}">
      <dgm:prSet/>
      <dgm:spPr/>
      <dgm:t>
        <a:bodyPr/>
        <a:lstStyle/>
        <a:p>
          <a:endParaRPr lang="en-US"/>
        </a:p>
      </dgm:t>
    </dgm:pt>
    <dgm:pt modelId="{30D6A331-BC7D-4635-A8D2-756FE3CD9C1D}" type="parTrans" cxnId="{19309D20-1D07-4B26-A259-76C1001A13D2}">
      <dgm:prSet/>
      <dgm:spPr/>
      <dgm:t>
        <a:bodyPr/>
        <a:lstStyle/>
        <a:p>
          <a:endParaRPr lang="en-US"/>
        </a:p>
      </dgm:t>
    </dgm:pt>
    <dgm:pt modelId="{57B2047C-F009-4606-8D5D-D5CDD711A00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CC9C53C5-F850-475C-95CE-C2441D66FB59}" type="parTrans" cxnId="{B81A66C3-7803-4582-B768-4D71B5572747}">
      <dgm:prSet/>
      <dgm:spPr/>
      <dgm:t>
        <a:bodyPr/>
        <a:lstStyle/>
        <a:p>
          <a:endParaRPr lang="en-US"/>
        </a:p>
      </dgm:t>
    </dgm:pt>
    <dgm:pt modelId="{CFB5DA88-EE79-4950-9093-8CEA7B796047}" type="sibTrans" cxnId="{B81A66C3-7803-4582-B768-4D71B5572747}">
      <dgm:prSet/>
      <dgm:spPr/>
      <dgm:t>
        <a:bodyPr/>
        <a:lstStyle/>
        <a:p>
          <a:endParaRPr lang="en-US"/>
        </a:p>
      </dgm:t>
    </dgm:pt>
    <dgm:pt modelId="{AB4A167A-9C47-4A3A-80D7-85B6BB149D2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500" dirty="0" smtClean="0"/>
            <a:t>  FIELD EDITS</a:t>
          </a:r>
          <a:endParaRPr lang="en-US" sz="1500" dirty="0"/>
        </a:p>
      </dgm:t>
    </dgm:pt>
    <dgm:pt modelId="{6131751C-55FF-4887-9B81-338AA8C70184}" type="parTrans" cxnId="{6990CDBB-C698-4408-B19E-19A472178E4E}">
      <dgm:prSet/>
      <dgm:spPr/>
      <dgm:t>
        <a:bodyPr/>
        <a:lstStyle/>
        <a:p>
          <a:endParaRPr lang="en-US"/>
        </a:p>
      </dgm:t>
    </dgm:pt>
    <dgm:pt modelId="{DA40A103-F544-4473-9B73-5ECE5C05ACA4}" type="sibTrans" cxnId="{6990CDBB-C698-4408-B19E-19A472178E4E}">
      <dgm:prSet/>
      <dgm:spPr/>
      <dgm:t>
        <a:bodyPr/>
        <a:lstStyle/>
        <a:p>
          <a:endParaRPr lang="en-US"/>
        </a:p>
      </dgm:t>
    </dgm:pt>
    <dgm:pt modelId="{107E373B-557A-46F5-BF0E-D5D3F009C22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500" dirty="0" smtClean="0"/>
            <a:t>  THRESHOLDS/VARIANCES</a:t>
          </a:r>
          <a:endParaRPr lang="en-US" sz="1500" dirty="0"/>
        </a:p>
      </dgm:t>
    </dgm:pt>
    <dgm:pt modelId="{0FA28322-6BD0-44DC-A35D-D1BC4008C445}" type="parTrans" cxnId="{CC917128-0427-4295-B615-B61D4B9CC163}">
      <dgm:prSet/>
      <dgm:spPr/>
      <dgm:t>
        <a:bodyPr/>
        <a:lstStyle/>
        <a:p>
          <a:endParaRPr lang="en-US"/>
        </a:p>
      </dgm:t>
    </dgm:pt>
    <dgm:pt modelId="{AA193597-D911-41A3-9CBF-88DEDDDFB6C3}" type="sibTrans" cxnId="{CC917128-0427-4295-B615-B61D4B9CC163}">
      <dgm:prSet/>
      <dgm:spPr/>
      <dgm:t>
        <a:bodyPr/>
        <a:lstStyle/>
        <a:p>
          <a:endParaRPr lang="en-US"/>
        </a:p>
      </dgm:t>
    </dgm:pt>
    <dgm:pt modelId="{52600B02-C3A7-49B4-8EEF-C6FA84E94D3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 VOLUME REPORTS</a:t>
          </a:r>
          <a:endParaRPr lang="en-US" dirty="0"/>
        </a:p>
      </dgm:t>
    </dgm:pt>
    <dgm:pt modelId="{849846FA-EF3C-46FE-B891-753DABC5FDA6}" type="parTrans" cxnId="{2F667675-CB3C-4B69-AFC6-6CB613EE87E8}">
      <dgm:prSet/>
      <dgm:spPr/>
      <dgm:t>
        <a:bodyPr/>
        <a:lstStyle/>
        <a:p>
          <a:endParaRPr lang="en-US"/>
        </a:p>
      </dgm:t>
    </dgm:pt>
    <dgm:pt modelId="{D749D32A-BBC2-414A-9229-9EB233369515}" type="sibTrans" cxnId="{2F667675-CB3C-4B69-AFC6-6CB613EE87E8}">
      <dgm:prSet/>
      <dgm:spPr/>
      <dgm:t>
        <a:bodyPr/>
        <a:lstStyle/>
        <a:p>
          <a:endParaRPr lang="en-US"/>
        </a:p>
      </dgm:t>
    </dgm:pt>
    <dgm:pt modelId="{00AE41D9-C8B6-4BB4-9EEE-63E00F28589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223E2D48-CF17-4FDB-99AB-083E4A07E319}" type="parTrans" cxnId="{864D0FE1-9376-47F8-9139-AAE21EA77E53}">
      <dgm:prSet/>
      <dgm:spPr/>
      <dgm:t>
        <a:bodyPr/>
        <a:lstStyle/>
        <a:p>
          <a:endParaRPr lang="en-US"/>
        </a:p>
      </dgm:t>
    </dgm:pt>
    <dgm:pt modelId="{95A908DC-5A40-4927-A203-8C32A83EBC49}" type="sibTrans" cxnId="{864D0FE1-9376-47F8-9139-AAE21EA77E53}">
      <dgm:prSet/>
      <dgm:spPr/>
      <dgm:t>
        <a:bodyPr/>
        <a:lstStyle/>
        <a:p>
          <a:endParaRPr lang="en-US"/>
        </a:p>
      </dgm:t>
    </dgm:pt>
    <dgm:pt modelId="{D69BE9B9-1440-4F29-9345-C2DB278A2687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500" dirty="0" smtClean="0"/>
            <a:t>  TECHNICAL ADVISORY</a:t>
          </a:r>
          <a:br>
            <a:rPr lang="en-US" sz="1500" dirty="0" smtClean="0"/>
          </a:br>
          <a:r>
            <a:rPr lang="en-US" sz="1500" dirty="0" smtClean="0"/>
            <a:t>  GROUP /LIAISONS</a:t>
          </a:r>
          <a:br>
            <a:rPr lang="en-US" sz="1500" dirty="0" smtClean="0"/>
          </a:br>
          <a:r>
            <a:rPr lang="en-US" sz="1500" dirty="0" smtClean="0"/>
            <a:t>   PARTNERSHIPS</a:t>
          </a:r>
          <a:endParaRPr lang="en-US" sz="1500" dirty="0"/>
        </a:p>
      </dgm:t>
    </dgm:pt>
    <dgm:pt modelId="{8ECD2E5A-5C24-4886-AA12-D9E562F22F0A}" type="parTrans" cxnId="{66588C5D-E067-47BB-BB58-7E6B38F374B4}">
      <dgm:prSet/>
      <dgm:spPr/>
      <dgm:t>
        <a:bodyPr/>
        <a:lstStyle/>
        <a:p>
          <a:endParaRPr lang="en-US"/>
        </a:p>
      </dgm:t>
    </dgm:pt>
    <dgm:pt modelId="{CEA1BDAC-EC0D-44F2-A251-EE2BEA013951}" type="sibTrans" cxnId="{66588C5D-E067-47BB-BB58-7E6B38F374B4}">
      <dgm:prSet/>
      <dgm:spPr/>
      <dgm:t>
        <a:bodyPr/>
        <a:lstStyle/>
        <a:p>
          <a:endParaRPr lang="en-US"/>
        </a:p>
      </dgm:t>
    </dgm:pt>
    <dgm:pt modelId="{A5A36FC2-A3A4-4E7E-8193-1D581504469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 QA FIELD REVIEW BY YEAR</a:t>
          </a:r>
          <a:endParaRPr lang="en-US" dirty="0"/>
        </a:p>
      </dgm:t>
    </dgm:pt>
    <dgm:pt modelId="{DE0B5E2F-A348-40FC-B20B-442FD24AF51D}" type="parTrans" cxnId="{59CCBF16-EF22-487F-9C27-358A0173168A}">
      <dgm:prSet/>
      <dgm:spPr/>
      <dgm:t>
        <a:bodyPr/>
        <a:lstStyle/>
        <a:p>
          <a:endParaRPr lang="en-US"/>
        </a:p>
      </dgm:t>
    </dgm:pt>
    <dgm:pt modelId="{8BD4FB66-F47D-4A93-AE6E-8AF48EB86534}" type="sibTrans" cxnId="{59CCBF16-EF22-487F-9C27-358A0173168A}">
      <dgm:prSet/>
      <dgm:spPr/>
      <dgm:t>
        <a:bodyPr/>
        <a:lstStyle/>
        <a:p>
          <a:endParaRPr lang="en-US"/>
        </a:p>
      </dgm:t>
    </dgm:pt>
    <dgm:pt modelId="{A6021484-0C5A-4ABC-9BB4-63EC66916B8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 QA CROSS FILE REVIEW </a:t>
          </a:r>
          <a:endParaRPr lang="en-US" dirty="0"/>
        </a:p>
      </dgm:t>
    </dgm:pt>
    <dgm:pt modelId="{D7F4882D-3AB1-4D52-959D-4C2907856DE1}" type="parTrans" cxnId="{CC1CA66E-477F-44A6-9A80-3517BA1E1156}">
      <dgm:prSet/>
      <dgm:spPr/>
      <dgm:t>
        <a:bodyPr/>
        <a:lstStyle/>
        <a:p>
          <a:endParaRPr lang="en-US"/>
        </a:p>
      </dgm:t>
    </dgm:pt>
    <dgm:pt modelId="{A5942E39-83B6-4AAC-850E-207657A20858}" type="sibTrans" cxnId="{CC1CA66E-477F-44A6-9A80-3517BA1E1156}">
      <dgm:prSet/>
      <dgm:spPr/>
      <dgm:t>
        <a:bodyPr/>
        <a:lstStyle/>
        <a:p>
          <a:endParaRPr lang="en-US"/>
        </a:p>
      </dgm:t>
    </dgm:pt>
    <dgm:pt modelId="{80A1F093-1388-4B41-AF43-D93A18CB8A4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MA HEALTH CONNECTOR</a:t>
          </a:r>
          <a:endParaRPr lang="en-US" dirty="0"/>
        </a:p>
      </dgm:t>
    </dgm:pt>
    <dgm:pt modelId="{335D9B80-CD82-450B-A0EA-09BAA799552E}" type="parTrans" cxnId="{605D71DC-E44E-442E-8D38-377414C29801}">
      <dgm:prSet/>
      <dgm:spPr/>
      <dgm:t>
        <a:bodyPr/>
        <a:lstStyle/>
        <a:p>
          <a:endParaRPr lang="en-US"/>
        </a:p>
      </dgm:t>
    </dgm:pt>
    <dgm:pt modelId="{9834C2B3-EF66-4FC7-9FEE-FBB07232B0D6}" type="sibTrans" cxnId="{605D71DC-E44E-442E-8D38-377414C29801}">
      <dgm:prSet/>
      <dgm:spPr/>
      <dgm:t>
        <a:bodyPr/>
        <a:lstStyle/>
        <a:p>
          <a:endParaRPr lang="en-US"/>
        </a:p>
      </dgm:t>
    </dgm:pt>
    <dgm:pt modelId="{9ADB276F-E493-4FCC-B0DD-AFFC4AF1ED1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DIVISION OF INSURANCE</a:t>
          </a:r>
          <a:endParaRPr lang="en-US" dirty="0"/>
        </a:p>
      </dgm:t>
    </dgm:pt>
    <dgm:pt modelId="{5BC63419-0F7A-4469-BA6F-14F0CADAD96A}" type="parTrans" cxnId="{41242AE8-A97A-42C1-8D32-15F6959249F0}">
      <dgm:prSet/>
      <dgm:spPr/>
      <dgm:t>
        <a:bodyPr/>
        <a:lstStyle/>
        <a:p>
          <a:endParaRPr lang="en-US"/>
        </a:p>
      </dgm:t>
    </dgm:pt>
    <dgm:pt modelId="{733A757A-7898-48D5-8F49-7BAAE00C6587}" type="sibTrans" cxnId="{41242AE8-A97A-42C1-8D32-15F6959249F0}">
      <dgm:prSet/>
      <dgm:spPr/>
      <dgm:t>
        <a:bodyPr/>
        <a:lstStyle/>
        <a:p>
          <a:endParaRPr lang="en-US"/>
        </a:p>
      </dgm:t>
    </dgm:pt>
    <dgm:pt modelId="{0751DE16-C4DE-4923-9B70-86CEF4806FE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HEALTH POLICY</a:t>
          </a:r>
          <a:br>
            <a:rPr lang="en-US" dirty="0" smtClean="0"/>
          </a:br>
          <a:r>
            <a:rPr lang="en-US" dirty="0" smtClean="0"/>
            <a:t> COMMISSION</a:t>
          </a:r>
          <a:endParaRPr lang="en-US" dirty="0"/>
        </a:p>
      </dgm:t>
    </dgm:pt>
    <dgm:pt modelId="{68779F11-8B17-4F4A-9D58-8B22486B7022}" type="parTrans" cxnId="{BE4E3C43-073A-4DBD-BA6C-1A39A8BF8FBE}">
      <dgm:prSet/>
      <dgm:spPr/>
      <dgm:t>
        <a:bodyPr/>
        <a:lstStyle/>
        <a:p>
          <a:endParaRPr lang="en-US"/>
        </a:p>
      </dgm:t>
    </dgm:pt>
    <dgm:pt modelId="{B21A0D92-1CA0-43C8-A6B8-E1DC5B680177}" type="sibTrans" cxnId="{BE4E3C43-073A-4DBD-BA6C-1A39A8BF8FBE}">
      <dgm:prSet/>
      <dgm:spPr/>
      <dgm:t>
        <a:bodyPr/>
        <a:lstStyle/>
        <a:p>
          <a:endParaRPr lang="en-US"/>
        </a:p>
      </dgm:t>
    </dgm:pt>
    <dgm:pt modelId="{1D67C426-A2B4-4DE9-A8E7-132DF4FEA40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GROUP INSURANCE</a:t>
          </a:r>
          <a:br>
            <a:rPr lang="en-US" dirty="0" smtClean="0"/>
          </a:br>
          <a:r>
            <a:rPr lang="en-US" dirty="0" smtClean="0"/>
            <a:t> COMMISSION</a:t>
          </a:r>
          <a:endParaRPr lang="en-US" dirty="0"/>
        </a:p>
      </dgm:t>
    </dgm:pt>
    <dgm:pt modelId="{F807C7B3-090A-4424-ABD0-41946C6B3E30}" type="parTrans" cxnId="{CD4C7C62-672D-40FF-B6BC-19B87C4DB83D}">
      <dgm:prSet/>
      <dgm:spPr/>
      <dgm:t>
        <a:bodyPr/>
        <a:lstStyle/>
        <a:p>
          <a:endParaRPr lang="en-US"/>
        </a:p>
      </dgm:t>
    </dgm:pt>
    <dgm:pt modelId="{C6EBB231-7BB6-46B3-83FF-5C501B10F6C7}" type="sibTrans" cxnId="{CD4C7C62-672D-40FF-B6BC-19B87C4DB83D}">
      <dgm:prSet/>
      <dgm:spPr/>
      <dgm:t>
        <a:bodyPr/>
        <a:lstStyle/>
        <a:p>
          <a:endParaRPr lang="en-US"/>
        </a:p>
      </dgm:t>
    </dgm:pt>
    <dgm:pt modelId="{05399D4F-B7F3-4E99-BD29-3F5E5CDFBD10}" type="pres">
      <dgm:prSet presAssocID="{954A2B2C-79C5-47AE-961F-CE5F819038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919EBB-C61C-4941-887A-0321BD81B91D}" type="pres">
      <dgm:prSet presAssocID="{AA254759-8820-4A77-85A2-AE57739B04BC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58ED-6F52-4423-845C-D435AB98D724}" type="pres">
      <dgm:prSet presAssocID="{D723EB04-8541-4A76-9986-0A62E073FE44}" presName="sibTrans" presStyleCnt="0"/>
      <dgm:spPr/>
    </dgm:pt>
    <dgm:pt modelId="{8E50AA3F-0A96-48E3-9B78-563C3942C06B}" type="pres">
      <dgm:prSet presAssocID="{FFE58B23-7E76-4489-B0E9-B5DA00D66F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BA781-4E02-4A7D-8911-4FD5014BBAC0}" type="pres">
      <dgm:prSet presAssocID="{55F3607B-0EDD-433E-B746-7A8E96118F96}" presName="sibTrans" presStyleCnt="0"/>
      <dgm:spPr/>
    </dgm:pt>
    <dgm:pt modelId="{C235896C-9A3E-4D53-82CE-643EBD274399}" type="pres">
      <dgm:prSet presAssocID="{DF42BC39-D1E0-4F2A-91BE-EDFB4EDB8F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E949C0-92EC-45BF-9101-D9BEB8AA090B}" type="presOf" srcId="{AB4A167A-9C47-4A3A-80D7-85B6BB149D2C}" destId="{92919EBB-C61C-4941-887A-0321BD81B91D}" srcOrd="0" destOrd="2" presId="urn:microsoft.com/office/officeart/2005/8/layout/hList6"/>
    <dgm:cxn modelId="{AA9A58A7-E55A-4C74-A10D-5E6101828ACE}" type="presOf" srcId="{57B2047C-F009-4606-8D5D-D5CDD711A005}" destId="{8E50AA3F-0A96-48E3-9B78-563C3942C06B}" srcOrd="0" destOrd="7" presId="urn:microsoft.com/office/officeart/2005/8/layout/hList6"/>
    <dgm:cxn modelId="{79D9BB7E-B1D5-4984-AA18-59DFD2FCA62D}" srcId="{FFE58B23-7E76-4489-B0E9-B5DA00D66FEB}" destId="{A94E623A-0E5A-4040-BF5E-1082F7D74F1B}" srcOrd="0" destOrd="0" parTransId="{2AB60FC2-691F-4567-BD3E-70AB7A8D0ADD}" sibTransId="{5C737865-62C2-4872-8390-D151D012B8D6}"/>
    <dgm:cxn modelId="{413A09D9-1CC0-4E8F-8E22-F98944896A57}" type="presOf" srcId="{AA254759-8820-4A77-85A2-AE57739B04BC}" destId="{92919EBB-C61C-4941-887A-0321BD81B91D}" srcOrd="0" destOrd="0" presId="urn:microsoft.com/office/officeart/2005/8/layout/hList6"/>
    <dgm:cxn modelId="{9EDBA9AC-2C1B-42FC-A320-EE9CF6F4B3FF}" srcId="{FFE58B23-7E76-4489-B0E9-B5DA00D66FEB}" destId="{FA5FB4DA-9419-49EE-8801-EBEEAA56EB13}" srcOrd="2" destOrd="0" parTransId="{4B421B14-4C3E-43D9-929F-CD9879F8D501}" sibTransId="{740DD775-DC2D-42F1-9549-8AA7CBC1F8CD}"/>
    <dgm:cxn modelId="{2296825A-7B5E-437E-B62B-B1E08C22D979}" type="presOf" srcId="{D69BE9B9-1440-4F29-9345-C2DB278A2687}" destId="{92919EBB-C61C-4941-887A-0321BD81B91D}" srcOrd="0" destOrd="4" presId="urn:microsoft.com/office/officeart/2005/8/layout/hList6"/>
    <dgm:cxn modelId="{5F976660-FEA5-4E43-A001-1BFD982D564E}" type="presOf" srcId="{0751DE16-C4DE-4923-9B70-86CEF4806FE5}" destId="{C235896C-9A3E-4D53-82CE-643EBD274399}" srcOrd="0" destOrd="4" presId="urn:microsoft.com/office/officeart/2005/8/layout/hList6"/>
    <dgm:cxn modelId="{66588C5D-E067-47BB-BB58-7E6B38F374B4}" srcId="{AA254759-8820-4A77-85A2-AE57739B04BC}" destId="{D69BE9B9-1440-4F29-9345-C2DB278A2687}" srcOrd="3" destOrd="0" parTransId="{8ECD2E5A-5C24-4886-AA12-D9E562F22F0A}" sibTransId="{CEA1BDAC-EC0D-44F2-A251-EE2BEA013951}"/>
    <dgm:cxn modelId="{CD4C7C62-672D-40FF-B6BC-19B87C4DB83D}" srcId="{DF42BC39-D1E0-4F2A-91BE-EDFB4EDB8FCD}" destId="{1D67C426-A2B4-4DE9-A8E7-132DF4FEA405}" srcOrd="4" destOrd="0" parTransId="{F807C7B3-090A-4424-ABD0-41946C6B3E30}" sibTransId="{C6EBB231-7BB6-46B3-83FF-5C501B10F6C7}"/>
    <dgm:cxn modelId="{C3AE9F56-2C94-4AAF-A0B0-6641F88B6349}" srcId="{954A2B2C-79C5-47AE-961F-CE5F81903815}" destId="{DF42BC39-D1E0-4F2A-91BE-EDFB4EDB8FCD}" srcOrd="2" destOrd="0" parTransId="{7BF03A1C-FFA7-4122-AF8A-3054B719B3F3}" sibTransId="{83093965-8577-49E1-978D-6C0ABAD3D86A}"/>
    <dgm:cxn modelId="{EE4AFBBA-15AD-4960-A9D1-C85D84D2CA32}" type="presOf" srcId="{9ADB276F-E493-4FCC-B0DD-AFFC4AF1ED11}" destId="{C235896C-9A3E-4D53-82CE-643EBD274399}" srcOrd="0" destOrd="3" presId="urn:microsoft.com/office/officeart/2005/8/layout/hList6"/>
    <dgm:cxn modelId="{60283D52-455D-4FBB-A42E-132C73A04570}" type="presOf" srcId="{FFE58B23-7E76-4489-B0E9-B5DA00D66FEB}" destId="{8E50AA3F-0A96-48E3-9B78-563C3942C06B}" srcOrd="0" destOrd="0" presId="urn:microsoft.com/office/officeart/2005/8/layout/hList6"/>
    <dgm:cxn modelId="{60BD072A-DC41-476E-AE65-56BD665D1957}" type="presOf" srcId="{954A2B2C-79C5-47AE-961F-CE5F81903815}" destId="{05399D4F-B7F3-4E99-BD29-3F5E5CDFBD10}" srcOrd="0" destOrd="0" presId="urn:microsoft.com/office/officeart/2005/8/layout/hList6"/>
    <dgm:cxn modelId="{59CCBF16-EF22-487F-9C27-358A0173168A}" srcId="{FFE58B23-7E76-4489-B0E9-B5DA00D66FEB}" destId="{A5A36FC2-A3A4-4E7E-8193-1D5815044692}" srcOrd="3" destOrd="0" parTransId="{DE0B5E2F-A348-40FC-B20B-442FD24AF51D}" sibTransId="{8BD4FB66-F47D-4A93-AE6E-8AF48EB86534}"/>
    <dgm:cxn modelId="{96F5F3A1-B81D-4F0E-965A-104A164FC6DF}" type="presOf" srcId="{FA5FB4DA-9419-49EE-8801-EBEEAA56EB13}" destId="{8E50AA3F-0A96-48E3-9B78-563C3942C06B}" srcOrd="0" destOrd="3" presId="urn:microsoft.com/office/officeart/2005/8/layout/hList6"/>
    <dgm:cxn modelId="{41242AE8-A97A-42C1-8D32-15F6959249F0}" srcId="{DF42BC39-D1E0-4F2A-91BE-EDFB4EDB8FCD}" destId="{9ADB276F-E493-4FCC-B0DD-AFFC4AF1ED11}" srcOrd="2" destOrd="0" parTransId="{5BC63419-0F7A-4469-BA6F-14F0CADAD96A}" sibTransId="{733A757A-7898-48D5-8F49-7BAAE00C6587}"/>
    <dgm:cxn modelId="{FA2F41C5-2074-406E-9DB3-66856C9F83A2}" type="presOf" srcId="{A6021484-0C5A-4ABC-9BB4-63EC66916B80}" destId="{8E50AA3F-0A96-48E3-9B78-563C3942C06B}" srcOrd="0" destOrd="5" presId="urn:microsoft.com/office/officeart/2005/8/layout/hList6"/>
    <dgm:cxn modelId="{F6D016A5-CFD6-4810-8B6D-1F7ED48240F5}" srcId="{954A2B2C-79C5-47AE-961F-CE5F81903815}" destId="{FFE58B23-7E76-4489-B0E9-B5DA00D66FEB}" srcOrd="1" destOrd="0" parTransId="{02904B84-230F-422D-A154-6E60D603CB6F}" sibTransId="{55F3607B-0EDD-433E-B746-7A8E96118F96}"/>
    <dgm:cxn modelId="{04458BDD-5DE4-43E5-95E6-0B62E7782CB1}" type="presOf" srcId="{8C34BC2F-32E5-4106-B86F-BB589D9D42B8}" destId="{92919EBB-C61C-4941-887A-0321BD81B91D}" srcOrd="0" destOrd="1" presId="urn:microsoft.com/office/officeart/2005/8/layout/hList6"/>
    <dgm:cxn modelId="{6990CDBB-C698-4408-B19E-19A472178E4E}" srcId="{AA254759-8820-4A77-85A2-AE57739B04BC}" destId="{AB4A167A-9C47-4A3A-80D7-85B6BB149D2C}" srcOrd="1" destOrd="0" parTransId="{6131751C-55FF-4887-9B81-338AA8C70184}" sibTransId="{DA40A103-F544-4473-9B73-5ECE5C05ACA4}"/>
    <dgm:cxn modelId="{C10A0F6B-B1C9-4B9F-BD4D-E4823E1CB52E}" type="presOf" srcId="{1D67C426-A2B4-4DE9-A8E7-132DF4FEA405}" destId="{C235896C-9A3E-4D53-82CE-643EBD274399}" srcOrd="0" destOrd="5" presId="urn:microsoft.com/office/officeart/2005/8/layout/hList6"/>
    <dgm:cxn modelId="{93EA7777-85B0-481D-8A95-582843F962B9}" type="presOf" srcId="{A5A36FC2-A3A4-4E7E-8193-1D5815044692}" destId="{8E50AA3F-0A96-48E3-9B78-563C3942C06B}" srcOrd="0" destOrd="4" presId="urn:microsoft.com/office/officeart/2005/8/layout/hList6"/>
    <dgm:cxn modelId="{F2B9D482-99B8-4D3D-8502-10DB4096984A}" srcId="{954A2B2C-79C5-47AE-961F-CE5F81903815}" destId="{AA254759-8820-4A77-85A2-AE57739B04BC}" srcOrd="0" destOrd="0" parTransId="{068FCD8C-DA74-4614-8B72-B8E90A1396BB}" sibTransId="{D723EB04-8541-4A76-9986-0A62E073FE44}"/>
    <dgm:cxn modelId="{F9AB95CB-026F-4233-853C-1F3146DAC026}" type="presOf" srcId="{DF42BC39-D1E0-4F2A-91BE-EDFB4EDB8FCD}" destId="{C235896C-9A3E-4D53-82CE-643EBD274399}" srcOrd="0" destOrd="0" presId="urn:microsoft.com/office/officeart/2005/8/layout/hList6"/>
    <dgm:cxn modelId="{CC917128-0427-4295-B615-B61D4B9CC163}" srcId="{AA254759-8820-4A77-85A2-AE57739B04BC}" destId="{107E373B-557A-46F5-BF0E-D5D3F009C225}" srcOrd="2" destOrd="0" parTransId="{0FA28322-6BD0-44DC-A35D-D1BC4008C445}" sibTransId="{AA193597-D911-41A3-9CBF-88DEDDDFB6C3}"/>
    <dgm:cxn modelId="{BE4E3C43-073A-4DBD-BA6C-1A39A8BF8FBE}" srcId="{DF42BC39-D1E0-4F2A-91BE-EDFB4EDB8FCD}" destId="{0751DE16-C4DE-4923-9B70-86CEF4806FE5}" srcOrd="3" destOrd="0" parTransId="{68779F11-8B17-4F4A-9D58-8B22486B7022}" sibTransId="{B21A0D92-1CA0-43C8-A6B8-E1DC5B680177}"/>
    <dgm:cxn modelId="{B2C61019-BDB6-45FB-9622-DF14D3CFB457}" type="presOf" srcId="{E21FC463-0162-4B04-B1F1-2231CB50C26E}" destId="{C235896C-9A3E-4D53-82CE-643EBD274399}" srcOrd="0" destOrd="1" presId="urn:microsoft.com/office/officeart/2005/8/layout/hList6"/>
    <dgm:cxn modelId="{2F667675-CB3C-4B69-AFC6-6CB613EE87E8}" srcId="{FFE58B23-7E76-4489-B0E9-B5DA00D66FEB}" destId="{52600B02-C3A7-49B4-8EEF-C6FA84E94D3B}" srcOrd="1" destOrd="0" parTransId="{849846FA-EF3C-46FE-B891-753DABC5FDA6}" sibTransId="{D749D32A-BBC2-414A-9229-9EB233369515}"/>
    <dgm:cxn modelId="{35525BD3-7643-46FE-8FED-582E8E1F58C7}" srcId="{DF42BC39-D1E0-4F2A-91BE-EDFB4EDB8FCD}" destId="{E21FC463-0162-4B04-B1F1-2231CB50C26E}" srcOrd="0" destOrd="0" parTransId="{446069B7-FDD4-41E0-B9BE-A365D25EA572}" sibTransId="{CAC090F7-625F-4460-BF13-A3CD86EDA715}"/>
    <dgm:cxn modelId="{0AAFB64B-6558-4562-A4B5-FA8357057F9C}" type="presOf" srcId="{A94E623A-0E5A-4040-BF5E-1082F7D74F1B}" destId="{8E50AA3F-0A96-48E3-9B78-563C3942C06B}" srcOrd="0" destOrd="1" presId="urn:microsoft.com/office/officeart/2005/8/layout/hList6"/>
    <dgm:cxn modelId="{605D71DC-E44E-442E-8D38-377414C29801}" srcId="{DF42BC39-D1E0-4F2A-91BE-EDFB4EDB8FCD}" destId="{80A1F093-1388-4B41-AF43-D93A18CB8A44}" srcOrd="1" destOrd="0" parTransId="{335D9B80-CD82-450B-A0EA-09BAA799552E}" sibTransId="{9834C2B3-EF66-4FC7-9FEE-FBB07232B0D6}"/>
    <dgm:cxn modelId="{BCF5ADE4-84D3-489C-BA69-87713E363AAC}" type="presOf" srcId="{00AE41D9-C8B6-4BB4-9EEE-63E00F28589B}" destId="{8E50AA3F-0A96-48E3-9B78-563C3942C06B}" srcOrd="0" destOrd="6" presId="urn:microsoft.com/office/officeart/2005/8/layout/hList6"/>
    <dgm:cxn modelId="{CC1CA66E-477F-44A6-9A80-3517BA1E1156}" srcId="{FFE58B23-7E76-4489-B0E9-B5DA00D66FEB}" destId="{A6021484-0C5A-4ABC-9BB4-63EC66916B80}" srcOrd="4" destOrd="0" parTransId="{D7F4882D-3AB1-4D52-959D-4C2907856DE1}" sibTransId="{A5942E39-83B6-4AAC-850E-207657A20858}"/>
    <dgm:cxn modelId="{B81A66C3-7803-4582-B768-4D71B5572747}" srcId="{FFE58B23-7E76-4489-B0E9-B5DA00D66FEB}" destId="{57B2047C-F009-4606-8D5D-D5CDD711A005}" srcOrd="6" destOrd="0" parTransId="{CC9C53C5-F850-475C-95CE-C2441D66FB59}" sibTransId="{CFB5DA88-EE79-4950-9093-8CEA7B796047}"/>
    <dgm:cxn modelId="{B8A2038C-DD40-4DA7-8FED-BCBF531139E8}" type="presOf" srcId="{52600B02-C3A7-49B4-8EEF-C6FA84E94D3B}" destId="{8E50AA3F-0A96-48E3-9B78-563C3942C06B}" srcOrd="0" destOrd="2" presId="urn:microsoft.com/office/officeart/2005/8/layout/hList6"/>
    <dgm:cxn modelId="{AF561412-8134-4857-B63F-7D3DFDAA22F9}" type="presOf" srcId="{80A1F093-1388-4B41-AF43-D93A18CB8A44}" destId="{C235896C-9A3E-4D53-82CE-643EBD274399}" srcOrd="0" destOrd="2" presId="urn:microsoft.com/office/officeart/2005/8/layout/hList6"/>
    <dgm:cxn modelId="{163C3DB3-996E-4B82-BB51-392E436BA2B0}" type="presOf" srcId="{107E373B-557A-46F5-BF0E-D5D3F009C225}" destId="{92919EBB-C61C-4941-887A-0321BD81B91D}" srcOrd="0" destOrd="3" presId="urn:microsoft.com/office/officeart/2005/8/layout/hList6"/>
    <dgm:cxn modelId="{864D0FE1-9376-47F8-9139-AAE21EA77E53}" srcId="{FFE58B23-7E76-4489-B0E9-B5DA00D66FEB}" destId="{00AE41D9-C8B6-4BB4-9EEE-63E00F28589B}" srcOrd="5" destOrd="0" parTransId="{223E2D48-CF17-4FDB-99AB-083E4A07E319}" sibTransId="{95A908DC-5A40-4927-A203-8C32A83EBC49}"/>
    <dgm:cxn modelId="{19309D20-1D07-4B26-A259-76C1001A13D2}" srcId="{AA254759-8820-4A77-85A2-AE57739B04BC}" destId="{8C34BC2F-32E5-4106-B86F-BB589D9D42B8}" srcOrd="0" destOrd="0" parTransId="{30D6A331-BC7D-4635-A8D2-756FE3CD9C1D}" sibTransId="{C78E0D87-61D5-4EFE-B464-1AF1B564970D}"/>
    <dgm:cxn modelId="{1B050530-68CF-4010-A53C-46D4F57A214D}" type="presParOf" srcId="{05399D4F-B7F3-4E99-BD29-3F5E5CDFBD10}" destId="{92919EBB-C61C-4941-887A-0321BD81B91D}" srcOrd="0" destOrd="0" presId="urn:microsoft.com/office/officeart/2005/8/layout/hList6"/>
    <dgm:cxn modelId="{2FF4B387-2411-41D9-AC49-AE07E3C36545}" type="presParOf" srcId="{05399D4F-B7F3-4E99-BD29-3F5E5CDFBD10}" destId="{A6C758ED-6F52-4423-845C-D435AB98D724}" srcOrd="1" destOrd="0" presId="urn:microsoft.com/office/officeart/2005/8/layout/hList6"/>
    <dgm:cxn modelId="{C0D09E73-C6E0-4475-AC87-656A748C1DF6}" type="presParOf" srcId="{05399D4F-B7F3-4E99-BD29-3F5E5CDFBD10}" destId="{8E50AA3F-0A96-48E3-9B78-563C3942C06B}" srcOrd="2" destOrd="0" presId="urn:microsoft.com/office/officeart/2005/8/layout/hList6"/>
    <dgm:cxn modelId="{ED0B2082-CA7B-4306-AA94-C52FA8637207}" type="presParOf" srcId="{05399D4F-B7F3-4E99-BD29-3F5E5CDFBD10}" destId="{95BBA781-4E02-4A7D-8911-4FD5014BBAC0}" srcOrd="3" destOrd="0" presId="urn:microsoft.com/office/officeart/2005/8/layout/hList6"/>
    <dgm:cxn modelId="{149F4CD0-A6EE-467A-81BC-DE5C7B9A6112}" type="presParOf" srcId="{05399D4F-B7F3-4E99-BD29-3F5E5CDFBD10}" destId="{C235896C-9A3E-4D53-82CE-643EBD27439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EC577-B024-4901-8F92-F454F19F35C9}">
      <dsp:nvSpPr>
        <dsp:cNvPr id="0" name=""/>
        <dsp:cNvSpPr/>
      </dsp:nvSpPr>
      <dsp:spPr>
        <a:xfrm>
          <a:off x="4114800" y="1881189"/>
          <a:ext cx="3222736" cy="568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92"/>
              </a:lnTo>
              <a:lnTo>
                <a:pt x="3222736" y="381792"/>
              </a:lnTo>
              <a:lnTo>
                <a:pt x="3222736" y="568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B96DA-04EB-4261-97CC-68A18EF6B039}">
      <dsp:nvSpPr>
        <dsp:cNvPr id="0" name=""/>
        <dsp:cNvSpPr/>
      </dsp:nvSpPr>
      <dsp:spPr>
        <a:xfrm>
          <a:off x="4114800" y="1881189"/>
          <a:ext cx="1074245" cy="568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92"/>
              </a:lnTo>
              <a:lnTo>
                <a:pt x="1074245" y="381792"/>
              </a:lnTo>
              <a:lnTo>
                <a:pt x="1074245" y="568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51AD1-C105-416A-AEED-1012D3FAC69E}">
      <dsp:nvSpPr>
        <dsp:cNvPr id="0" name=""/>
        <dsp:cNvSpPr/>
      </dsp:nvSpPr>
      <dsp:spPr>
        <a:xfrm>
          <a:off x="3040554" y="1881189"/>
          <a:ext cx="1074245" cy="568231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381792"/>
              </a:lnTo>
              <a:lnTo>
                <a:pt x="0" y="381792"/>
              </a:lnTo>
              <a:lnTo>
                <a:pt x="0" y="568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0347F-52A5-4C7C-BF70-3288B2671CC6}">
      <dsp:nvSpPr>
        <dsp:cNvPr id="0" name=""/>
        <dsp:cNvSpPr/>
      </dsp:nvSpPr>
      <dsp:spPr>
        <a:xfrm>
          <a:off x="892063" y="1881189"/>
          <a:ext cx="3222736" cy="568231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381792"/>
              </a:lnTo>
              <a:lnTo>
                <a:pt x="0" y="381792"/>
              </a:lnTo>
              <a:lnTo>
                <a:pt x="0" y="568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D9F7A-CCBB-4359-8F5F-AB45C1419243}">
      <dsp:nvSpPr>
        <dsp:cNvPr id="0" name=""/>
        <dsp:cNvSpPr/>
      </dsp:nvSpPr>
      <dsp:spPr>
        <a:xfrm>
          <a:off x="3226993" y="99338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HIT</a:t>
          </a:r>
          <a:endParaRPr lang="en-US" sz="2300" kern="1200" dirty="0"/>
        </a:p>
      </dsp:txBody>
      <dsp:txXfrm>
        <a:off x="3226993" y="993383"/>
        <a:ext cx="1775612" cy="887806"/>
      </dsp:txXfrm>
    </dsp:sp>
    <dsp:sp modelId="{5B27ACE6-D128-4006-AEC3-45D7A3772334}">
      <dsp:nvSpPr>
        <dsp:cNvPr id="0" name=""/>
        <dsp:cNvSpPr/>
      </dsp:nvSpPr>
      <dsp:spPr>
        <a:xfrm>
          <a:off x="4256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Product Management</a:t>
          </a:r>
          <a:endParaRPr lang="en-US" sz="2300" kern="1200" dirty="0"/>
        </a:p>
      </dsp:txBody>
      <dsp:txXfrm>
        <a:off x="4256" y="2449420"/>
        <a:ext cx="1775612" cy="887806"/>
      </dsp:txXfrm>
    </dsp:sp>
    <dsp:sp modelId="{95654F4B-C9FC-499A-A587-1A8724EDE7AC}">
      <dsp:nvSpPr>
        <dsp:cNvPr id="0" name=""/>
        <dsp:cNvSpPr/>
      </dsp:nvSpPr>
      <dsp:spPr>
        <a:xfrm>
          <a:off x="2152748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Compliance</a:t>
          </a:r>
          <a:br>
            <a:rPr lang="en-US" sz="2300" kern="1200" dirty="0" smtClean="0"/>
          </a:br>
          <a:r>
            <a:rPr lang="en-US" sz="2300" kern="1200" dirty="0" smtClean="0"/>
            <a:t>and Support</a:t>
          </a:r>
          <a:endParaRPr lang="en-US" sz="2300" kern="1200" dirty="0"/>
        </a:p>
      </dsp:txBody>
      <dsp:txXfrm>
        <a:off x="2152748" y="2449420"/>
        <a:ext cx="1775612" cy="887806"/>
      </dsp:txXfrm>
    </dsp:sp>
    <dsp:sp modelId="{7DEAA39F-9027-4F3D-9F9C-14F1661F78AF}">
      <dsp:nvSpPr>
        <dsp:cNvPr id="0" name=""/>
        <dsp:cNvSpPr/>
      </dsp:nvSpPr>
      <dsp:spPr>
        <a:xfrm>
          <a:off x="4301239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Account Management</a:t>
          </a:r>
          <a:endParaRPr lang="en-US" sz="2300" kern="1200" dirty="0"/>
        </a:p>
      </dsp:txBody>
      <dsp:txXfrm>
        <a:off x="4301239" y="2449420"/>
        <a:ext cx="1775612" cy="887806"/>
      </dsp:txXfrm>
    </dsp:sp>
    <dsp:sp modelId="{45F21CD4-D5A7-420F-95BD-D241AA2E9C93}">
      <dsp:nvSpPr>
        <dsp:cNvPr id="0" name=""/>
        <dsp:cNvSpPr/>
      </dsp:nvSpPr>
      <dsp:spPr>
        <a:xfrm>
          <a:off x="6449730" y="2449420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Administrative Simplification</a:t>
          </a:r>
          <a:endParaRPr lang="en-US" sz="2300" kern="1200" dirty="0"/>
        </a:p>
      </dsp:txBody>
      <dsp:txXfrm>
        <a:off x="6449730" y="2449420"/>
        <a:ext cx="1775612" cy="88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19EBB-C61C-4941-887A-0321BD81B91D}">
      <dsp:nvSpPr>
        <dsp:cNvPr id="0" name=""/>
        <dsp:cNvSpPr/>
      </dsp:nvSpPr>
      <dsp:spPr>
        <a:xfrm rot="16200000">
          <a:off x="-1181294" y="1181294"/>
          <a:ext cx="4851400" cy="2488811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accent6"/>
              </a:solidFill>
            </a:rPr>
            <a:t>INTAKE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accent6"/>
              </a:solidFill>
            </a:rPr>
            <a:t>2010 – 2012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accent6"/>
              </a:solidFill>
            </a:rPr>
            <a:t>2013 – V. 3.0</a:t>
          </a:r>
          <a:endParaRPr lang="en-US" sz="1800" b="1" kern="1200" baseline="0" dirty="0">
            <a:solidFill>
              <a:schemeClr val="accent6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FILE LEVEL REVIEW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FIELD EDITS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THRESHOLDS/VARIANCES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TECHNICAL ADVISORY</a:t>
          </a:r>
          <a:br>
            <a:rPr lang="en-US" sz="1500" kern="1200" dirty="0" smtClean="0"/>
          </a:br>
          <a:r>
            <a:rPr lang="en-US" sz="1500" kern="1200" dirty="0" smtClean="0"/>
            <a:t>  GROUP /LIAISONS</a:t>
          </a:r>
          <a:br>
            <a:rPr lang="en-US" sz="1500" kern="1200" dirty="0" smtClean="0"/>
          </a:br>
          <a:r>
            <a:rPr lang="en-US" sz="1500" kern="1200" dirty="0" smtClean="0"/>
            <a:t>   PARTNERSHIPS</a:t>
          </a:r>
          <a:endParaRPr lang="en-US" sz="1500" kern="1200" dirty="0"/>
        </a:p>
      </dsp:txBody>
      <dsp:txXfrm rot="5400000">
        <a:off x="0" y="970280"/>
        <a:ext cx="2488811" cy="2910840"/>
      </dsp:txXfrm>
    </dsp:sp>
    <dsp:sp modelId="{8E50AA3F-0A96-48E3-9B78-563C3942C06B}">
      <dsp:nvSpPr>
        <dsp:cNvPr id="0" name=""/>
        <dsp:cNvSpPr/>
      </dsp:nvSpPr>
      <dsp:spPr>
        <a:xfrm rot="16200000">
          <a:off x="1495136" y="1181294"/>
          <a:ext cx="4851400" cy="2488811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 dirty="0" smtClean="0">
              <a:solidFill>
                <a:schemeClr val="accent6"/>
              </a:solidFill>
            </a:rPr>
            <a:t>STRUCTURAL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 dirty="0" smtClean="0">
              <a:solidFill>
                <a:schemeClr val="accent6"/>
              </a:solidFill>
            </a:rPr>
            <a:t>QUALITY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 dirty="0" smtClean="0">
              <a:solidFill>
                <a:schemeClr val="accent6"/>
              </a:solidFill>
            </a:rPr>
            <a:t>2012 - 2013</a:t>
          </a:r>
          <a:endParaRPr lang="en-US" sz="1900" b="1" i="0" kern="1200" baseline="0" dirty="0">
            <a:solidFill>
              <a:schemeClr val="accent6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PROFILE REPORTS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VOLUME REPORTS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DATA DICTIONARY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QA FIELD REVIEW BY YEAR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QA CROSS FILE REVIEW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5400000">
        <a:off x="2676430" y="970280"/>
        <a:ext cx="2488811" cy="2910840"/>
      </dsp:txXfrm>
    </dsp:sp>
    <dsp:sp modelId="{C235896C-9A3E-4D53-82CE-643EBD274399}">
      <dsp:nvSpPr>
        <dsp:cNvPr id="0" name=""/>
        <dsp:cNvSpPr/>
      </dsp:nvSpPr>
      <dsp:spPr>
        <a:xfrm rot="16200000">
          <a:off x="4170608" y="1181294"/>
          <a:ext cx="4851400" cy="2488811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 dirty="0" smtClean="0">
              <a:solidFill>
                <a:schemeClr val="accent6"/>
              </a:solidFill>
            </a:rPr>
            <a:t>VALIDATION 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 dirty="0" smtClean="0">
              <a:solidFill>
                <a:schemeClr val="accent6"/>
              </a:solidFill>
            </a:rPr>
            <a:t>2013 - 2014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TOTAL MEDICAL EXPENSES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MA HEALTH CONNECTOR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DIVISION OF INSURANCE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HEALTH POLICY</a:t>
          </a:r>
          <a:br>
            <a:rPr lang="en-US" sz="1500" kern="1200" dirty="0" smtClean="0"/>
          </a:br>
          <a:r>
            <a:rPr lang="en-US" sz="1500" kern="1200" dirty="0" smtClean="0"/>
            <a:t> COMMISSION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GROUP INSURANCE</a:t>
          </a:r>
          <a:br>
            <a:rPr lang="en-US" sz="1500" kern="1200" dirty="0" smtClean="0"/>
          </a:br>
          <a:r>
            <a:rPr lang="en-US" sz="1500" kern="1200" dirty="0" smtClean="0"/>
            <a:t> COMMISSION</a:t>
          </a:r>
          <a:endParaRPr lang="en-US" sz="1500" kern="1200" dirty="0"/>
        </a:p>
      </dsp:txBody>
      <dsp:txXfrm rot="5400000">
        <a:off x="5351902" y="970280"/>
        <a:ext cx="2488811" cy="291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r">
              <a:defRPr sz="1200"/>
            </a:lvl1pPr>
          </a:lstStyle>
          <a:p>
            <a:fld id="{9F77BEFA-25EC-4D6A-BDAC-C1AD3F0F6300}" type="datetimeFigureOut">
              <a:rPr lang="en-US" smtClean="0"/>
              <a:t>6/25/2013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2378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r">
              <a:defRPr sz="1200"/>
            </a:lvl1pPr>
          </a:lstStyle>
          <a:p>
            <a:fld id="{015A0B00-3C8F-412E-87A5-FC07FBFDC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5130660F-50AD-44FB-9892-40472DC04670}" type="datetimeFigureOut">
              <a:rPr lang="en-US" smtClean="0"/>
              <a:t>6/25/2013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323F523E-AB10-44CE-92D9-698C5A0BCD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523E-AB10-44CE-92D9-698C5A0BCD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3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746CA9-D8BC-4A5D-AF38-94E5FD16FC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ww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06" y="6103358"/>
            <a:ext cx="1975170" cy="25299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9201" y="2717969"/>
            <a:ext cx="7703800" cy="59785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algn="ctr"/>
            <a:r>
              <a:rPr lang="en-US" sz="3200" b="1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9201" y="374331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1126" y="424296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9201" y="2717969"/>
            <a:ext cx="7703800" cy="59785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 algn="ctr"/>
            <a:r>
              <a:rPr lang="en-US" sz="3200" b="1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9201" y="374331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1126" y="4242961"/>
            <a:ext cx="7703800" cy="388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  <a:prstGeom prst="rect">
            <a:avLst/>
          </a:prstGeo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  <a:prstGeom prst="rect">
            <a:avLst/>
          </a:prstGeo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AF735-13D2-43B4-B96C-E33B4C6E0B1E}" type="datetime1">
              <a:rPr lang="en-US"/>
              <a:pPr>
                <a:defRPr/>
              </a:pPr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08E0-08EC-46A5-9A04-65D7DDF05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E3D-B2C0-CF45-B59A-D1D5ADF78D6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APCD Analytical Workgroup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smtClean="0"/>
              <a:t>June 25, 2013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731126" y="4211341"/>
            <a:ext cx="7703800" cy="388859"/>
          </a:xfrm>
        </p:spPr>
        <p:txBody>
          <a:bodyPr/>
          <a:lstStyle/>
          <a:p>
            <a:r>
              <a:rPr lang="en-US" sz="1800" dirty="0" smtClean="0"/>
              <a:t>www.mass.gov/chia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45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Release Regulations </a:t>
            </a:r>
            <a:r>
              <a:rPr lang="en-US" sz="2800" b="0" i="1" dirty="0"/>
              <a:t>(continued)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1423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/>
              <a:t>Now</a:t>
            </a:r>
          </a:p>
          <a:p>
            <a:r>
              <a:rPr lang="en-US" sz="2400" dirty="0" smtClean="0"/>
              <a:t>APCD: “Public Use” and “Restricted Use” data elements</a:t>
            </a:r>
          </a:p>
          <a:p>
            <a:r>
              <a:rPr lang="en-US" sz="2400" dirty="0" smtClean="0"/>
              <a:t>APCD: No specific “de-identified” dataset, but many elements masked</a:t>
            </a:r>
          </a:p>
          <a:p>
            <a:r>
              <a:rPr lang="en-US" sz="2400" dirty="0" smtClean="0"/>
              <a:t>Case Mix: Six levels, none fully de-identified</a:t>
            </a:r>
          </a:p>
          <a:p>
            <a:endParaRPr lang="en-US" sz="11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b="1" i="1" dirty="0" smtClean="0"/>
              <a:t>Future  </a:t>
            </a:r>
          </a:p>
          <a:p>
            <a:r>
              <a:rPr lang="en-US" sz="2400" dirty="0" smtClean="0"/>
              <a:t>APCD: Level 1 extracts </a:t>
            </a:r>
            <a:r>
              <a:rPr lang="en-US" sz="2000" i="1" dirty="0" smtClean="0"/>
              <a:t>(MC and PC only; based on CMS)</a:t>
            </a:r>
          </a:p>
          <a:p>
            <a:r>
              <a:rPr lang="en-US" sz="2400" dirty="0" smtClean="0"/>
              <a:t>APCD: Level 2 data </a:t>
            </a:r>
            <a:r>
              <a:rPr lang="en-US" sz="2000" dirty="0" smtClean="0"/>
              <a:t>(with PHI </a:t>
            </a:r>
            <a:r>
              <a:rPr lang="en-US" sz="2000" i="1" dirty="0" smtClean="0"/>
              <a:t>and largely unmasked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CaseMix: Level 1 </a:t>
            </a:r>
            <a:r>
              <a:rPr lang="en-US" sz="2000" i="1" dirty="0" smtClean="0"/>
              <a:t>(de-identified)</a:t>
            </a:r>
          </a:p>
          <a:p>
            <a:r>
              <a:rPr lang="en-US" sz="2400" dirty="0" smtClean="0"/>
              <a:t>CaseMix: Levels 2-6 </a:t>
            </a:r>
            <a:r>
              <a:rPr lang="en-US" sz="2000" i="1" dirty="0" smtClean="0"/>
              <a:t>(similar to </a:t>
            </a:r>
            <a:r>
              <a:rPr lang="en-US" sz="2000" i="1" dirty="0"/>
              <a:t>current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structure)</a:t>
            </a:r>
          </a:p>
          <a:p>
            <a:pPr marL="0" indent="0">
              <a:buFont typeface="Arial" pitchFamily="34" charset="0"/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665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1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/>
              <a:t>Key Dates</a:t>
            </a:r>
            <a:br>
              <a:rPr lang="en-US" sz="3600" dirty="0" smtClean="0"/>
            </a:br>
            <a:r>
              <a:rPr lang="en-US" sz="2000" i="1" dirty="0" smtClean="0"/>
              <a:t>Approximate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661"/>
            <a:ext cx="8229600" cy="4525963"/>
          </a:xfrm>
        </p:spPr>
        <p:txBody>
          <a:bodyPr/>
          <a:lstStyle/>
          <a:p>
            <a:r>
              <a:rPr lang="en-US" dirty="0" smtClean="0"/>
              <a:t>July 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sz="2000" dirty="0" smtClean="0"/>
              <a:t>New application forms</a:t>
            </a:r>
          </a:p>
          <a:p>
            <a:pPr lvl="1"/>
            <a:r>
              <a:rPr lang="en-US" sz="2000" dirty="0" smtClean="0"/>
              <a:t>New Data Use Agreements</a:t>
            </a:r>
          </a:p>
          <a:p>
            <a:pPr lvl="1"/>
            <a:r>
              <a:rPr lang="en-US" sz="2000" dirty="0" smtClean="0"/>
              <a:t>New pricing posted</a:t>
            </a:r>
          </a:p>
          <a:p>
            <a:pPr lvl="1"/>
            <a:r>
              <a:rPr lang="en-US" sz="2000" dirty="0" smtClean="0"/>
              <a:t>Emails to applicants who were in process</a:t>
            </a:r>
            <a:br>
              <a:rPr lang="en-US" sz="2000" dirty="0" smtClean="0"/>
            </a:br>
            <a:r>
              <a:rPr lang="en-US" sz="2000" dirty="0" smtClean="0"/>
              <a:t>when application reviews were suspended</a:t>
            </a:r>
          </a:p>
          <a:p>
            <a:r>
              <a:rPr lang="en-US" dirty="0" smtClean="0"/>
              <a:t>July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sz="2000" dirty="0" smtClean="0"/>
              <a:t>Release 1.0 available</a:t>
            </a:r>
          </a:p>
          <a:p>
            <a:r>
              <a:rPr lang="en-US" dirty="0" smtClean="0"/>
              <a:t>July 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sz="2000" dirty="0" smtClean="0"/>
              <a:t>DRC meeting to review first applications under new regulations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308E0-08EC-46A5-9A04-65D7DDF056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92" y="1710425"/>
            <a:ext cx="1921600" cy="216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7282" y="2677775"/>
            <a:ext cx="845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July 8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July 15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July 25</a:t>
            </a:r>
          </a:p>
        </p:txBody>
      </p:sp>
    </p:spTree>
    <p:extLst>
      <p:ext uri="{BB962C8B-B14F-4D97-AF65-F5344CB8AC3E}">
        <p14:creationId xmlns:p14="http://schemas.microsoft.com/office/powerpoint/2010/main" val="363606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QUESTIONS?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849210"/>
            <a:ext cx="8218487" cy="438165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Topics for July?</a:t>
            </a:r>
          </a:p>
          <a:p>
            <a:pPr marL="0" indent="0" algn="ctr" eaLnBrk="1" hangingPunct="1">
              <a:buNone/>
            </a:pPr>
            <a:endParaRPr lang="en-US" sz="800" dirty="0" smtClean="0"/>
          </a:p>
          <a:p>
            <a:pPr marL="0" indent="0" algn="ctr" eaLnBrk="1" hangingPunct="1">
              <a:buNone/>
            </a:pPr>
            <a:r>
              <a:rPr lang="en-US" sz="2800" i="1" dirty="0" smtClean="0"/>
              <a:t>Please submit questions and topics </a:t>
            </a:r>
          </a:p>
          <a:p>
            <a:pPr marL="0" indent="0" algn="ctr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chia-apcd@state.ma.us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algn="ctr" eaLnBrk="1" hangingPunct="1">
              <a:buNone/>
            </a:pPr>
            <a:r>
              <a:rPr lang="en-US" sz="2400" dirty="0" smtClean="0"/>
              <a:t>Thank you for your interest in the </a:t>
            </a:r>
          </a:p>
          <a:p>
            <a:pPr marL="0" indent="0" algn="ctr" eaLnBrk="1" hangingPunct="1">
              <a:buNone/>
            </a:pPr>
            <a:r>
              <a:rPr lang="en-US" sz="2400" dirty="0" smtClean="0"/>
              <a:t>Massachusetts All Payer Claims 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69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Agenda for Today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66876" y="2217047"/>
            <a:ext cx="6095999" cy="3014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Organization Update</a:t>
            </a:r>
          </a:p>
          <a:p>
            <a:pPr eaLnBrk="1" hangingPunct="1"/>
            <a:r>
              <a:rPr lang="en-US" sz="2800" dirty="0" smtClean="0"/>
              <a:t>APCD Data Quality Evolution</a:t>
            </a:r>
          </a:p>
          <a:p>
            <a:pPr eaLnBrk="1" hangingPunct="1"/>
            <a:r>
              <a:rPr lang="en-US" sz="2800" dirty="0" smtClean="0"/>
              <a:t>APCD June Release</a:t>
            </a:r>
          </a:p>
          <a:p>
            <a:pPr eaLnBrk="1" hangingPunct="1"/>
            <a:r>
              <a:rPr lang="en-US" sz="2800" dirty="0" smtClean="0"/>
              <a:t>Release Regulations </a:t>
            </a:r>
          </a:p>
          <a:p>
            <a:pPr eaLnBrk="1" hangingPunct="1"/>
            <a:r>
              <a:rPr lang="en-US" sz="2800" dirty="0" smtClean="0"/>
              <a:t>Future Topics</a:t>
            </a:r>
            <a:endParaRPr lang="en-US" sz="2800" dirty="0"/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03" y="0"/>
            <a:ext cx="8212137" cy="1225133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Staffing Update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077138"/>
              </p:ext>
            </p:extLst>
          </p:nvPr>
        </p:nvGraphicFramePr>
        <p:xfrm>
          <a:off x="474663" y="12184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308E0-08EC-46A5-9A04-65D7DDF056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02" y="153392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Building the Production Data Warehouse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308E0-08EC-46A5-9A04-65D7DDF056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105787" y="5063905"/>
            <a:ext cx="5018567" cy="1637414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APCD Files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Intake</a:t>
            </a:r>
            <a:br>
              <a:rPr lang="en-US" sz="1600" b="1" dirty="0" smtClean="0">
                <a:solidFill>
                  <a:srgbClr val="7030A0"/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Quality Assurance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05788" y="3499367"/>
            <a:ext cx="5018567" cy="1477927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Master Data Management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Master Patient </a:t>
            </a:r>
            <a:br>
              <a:rPr lang="en-US" sz="1600" b="1" dirty="0" smtClean="0">
                <a:solidFill>
                  <a:srgbClr val="00B05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Master Provider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105788" y="2637165"/>
            <a:ext cx="5018567" cy="1265277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Data Enhancement/Standardization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Groupers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rgbClr val="00B050"/>
                </a:solidFill>
              </a:rPr>
              <a:t>Geocoding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1105788" y="1775636"/>
            <a:ext cx="5018566" cy="1201479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User-Specific Views and Workspaces</a:t>
            </a:r>
            <a:br>
              <a:rPr lang="en-US" sz="1600" b="1" dirty="0" smtClean="0"/>
            </a:br>
            <a:r>
              <a:rPr lang="en-US" sz="1600" b="1" dirty="0">
                <a:solidFill>
                  <a:srgbClr val="FF0000"/>
                </a:solidFill>
              </a:rPr>
              <a:t>Connector </a:t>
            </a:r>
            <a:r>
              <a:rPr lang="en-US" sz="1600" b="1" dirty="0" smtClean="0"/>
              <a:t>, TME, GIC, HPC, etc.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869711"/>
            <a:ext cx="2118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 of June 2013</a:t>
            </a:r>
            <a:endParaRPr lang="en-US" sz="1400" b="1" dirty="0">
              <a:solidFill>
                <a:srgbClr val="7030A0"/>
              </a:solidFill>
            </a:endParaRPr>
          </a:p>
          <a:p>
            <a:pPr marL="233363" lvl="1" indent="-63500"/>
            <a:r>
              <a:rPr lang="en-US" sz="1400" b="1" dirty="0" smtClean="0">
                <a:solidFill>
                  <a:srgbClr val="7030A0"/>
                </a:solidFill>
              </a:rPr>
              <a:t>Operational</a:t>
            </a:r>
          </a:p>
          <a:p>
            <a:pPr marL="233363" lvl="1" indent="-63500"/>
            <a:r>
              <a:rPr lang="en-US" sz="1400" b="1" dirty="0" smtClean="0">
                <a:solidFill>
                  <a:srgbClr val="00B050"/>
                </a:solidFill>
              </a:rPr>
              <a:t>In process</a:t>
            </a:r>
            <a:endParaRPr lang="en-US" sz="1400" b="1" dirty="0">
              <a:solidFill>
                <a:srgbClr val="00B050"/>
              </a:solidFill>
            </a:endParaRPr>
          </a:p>
          <a:p>
            <a:pPr marL="233363" lvl="1" indent="-63500"/>
            <a:r>
              <a:rPr lang="en-US" sz="1400" b="1" dirty="0" smtClean="0">
                <a:solidFill>
                  <a:srgbClr val="C00000"/>
                </a:solidFill>
              </a:rPr>
              <a:t>Funded, but not started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1105788" y="4691765"/>
            <a:ext cx="5018567" cy="744279"/>
          </a:xfrm>
          <a:prstGeom prst="can">
            <a:avLst>
              <a:gd name="adj" fmla="val 121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Repository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“APCD “Central”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236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APCD: Data Evolution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49029300"/>
              </p:ext>
            </p:extLst>
          </p:nvPr>
        </p:nvGraphicFramePr>
        <p:xfrm>
          <a:off x="651164" y="1397000"/>
          <a:ext cx="7841672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07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APCD Release 1.0</a:t>
            </a:r>
            <a:br>
              <a:rPr lang="en-US" sz="2800" dirty="0" smtClean="0"/>
            </a:br>
            <a:r>
              <a:rPr lang="en-US" sz="2800" dirty="0" smtClean="0"/>
              <a:t>Formerly Known as “the June Release”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1606550"/>
            <a:ext cx="8218488" cy="43815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42060" y="1753547"/>
            <a:ext cx="6276975" cy="28108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Dates of Service 2009-2011</a:t>
            </a:r>
            <a:br>
              <a:rPr lang="en-US" sz="2800" dirty="0" smtClean="0"/>
            </a:br>
            <a:r>
              <a:rPr lang="en-US" sz="2800" dirty="0" smtClean="0"/>
              <a:t>    (with run-out through March 2013)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Commercial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MassHealth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en-US" dirty="0" smtClean="0"/>
              <a:t> Medicare                                               (available to state agencies only) </a:t>
            </a:r>
          </a:p>
        </p:txBody>
      </p:sp>
    </p:spTree>
    <p:extLst>
      <p:ext uri="{BB962C8B-B14F-4D97-AF65-F5344CB8AC3E}">
        <p14:creationId xmlns:p14="http://schemas.microsoft.com/office/powerpoint/2010/main" val="6844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42926" y="8540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APCD Release 1.0</a:t>
            </a:r>
            <a:br>
              <a:rPr lang="en-US" sz="2800" dirty="0" smtClean="0"/>
            </a:br>
            <a:r>
              <a:rPr lang="en-US" sz="2800" dirty="0" smtClean="0"/>
              <a:t>New Features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6750" y="17224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/>
            <a:r>
              <a:rPr lang="en-US" sz="2800" dirty="0" smtClean="0"/>
              <a:t>Unmasking of more data </a:t>
            </a:r>
            <a:r>
              <a:rPr lang="en-US" sz="2800" dirty="0"/>
              <a:t>elements</a:t>
            </a:r>
          </a:p>
          <a:p>
            <a:pPr marL="514350" indent="-457200"/>
            <a:r>
              <a:rPr lang="en-US" sz="2800" dirty="0" smtClean="0"/>
              <a:t>Standardizing addresses – member and provider</a:t>
            </a:r>
          </a:p>
          <a:p>
            <a:pPr marL="514350" indent="-457200"/>
            <a:r>
              <a:rPr lang="en-US" sz="2800" dirty="0" smtClean="0"/>
              <a:t>Counties of member, subscriber and provider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New fields on Member, Pharmacy, Medical, Dental and Provider files</a:t>
            </a:r>
          </a:p>
          <a:p>
            <a:pPr marL="514350" indent="-457200"/>
            <a:r>
              <a:rPr lang="en-US" sz="2800" dirty="0" smtClean="0"/>
              <a:t>Targeted data elements “cleaned”</a:t>
            </a:r>
          </a:p>
          <a:p>
            <a:pPr marL="514350" indent="-457200"/>
            <a:r>
              <a:rPr lang="en-US" sz="2800" dirty="0" smtClean="0"/>
              <a:t>Data Dictionary pages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Release Regulations </a:t>
            </a:r>
            <a:endParaRPr lang="en-US" sz="2800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55484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One regulation applies to both Hospital Discharge Data (CaseMix) and the All Payer Claims Database data</a:t>
            </a:r>
          </a:p>
          <a:p>
            <a:r>
              <a:rPr lang="en-US" sz="2400" dirty="0" smtClean="0"/>
              <a:t>Different review processes for different types of requests</a:t>
            </a:r>
          </a:p>
          <a:p>
            <a:pPr lvl="1"/>
            <a:r>
              <a:rPr lang="en-US" sz="2400" dirty="0" smtClean="0"/>
              <a:t>Limited Discretion: Most requests for de-identified data; all requests made by government agencies; requests for patient identifiers for treatment and coordination of care; Data Use Agreement (DUA)</a:t>
            </a:r>
          </a:p>
          <a:p>
            <a:pPr lvl="1"/>
            <a:r>
              <a:rPr lang="en-US" sz="2400" dirty="0" smtClean="0"/>
              <a:t>Full Discretion:  All other requests, e.g., research requests for data that may include individually identifiable data; DRC review; DUA</a:t>
            </a:r>
          </a:p>
          <a:p>
            <a:r>
              <a:rPr lang="en-US" sz="2400" dirty="0" smtClean="0"/>
              <a:t>Applies to June 2013 release of 2011 data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i="1" dirty="0" smtClean="0"/>
              <a:t>Source: Chapter </a:t>
            </a:r>
            <a:r>
              <a:rPr lang="en-US" sz="1600" i="1" dirty="0"/>
              <a:t>12C §12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05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800" dirty="0" smtClean="0"/>
              <a:t>Release </a:t>
            </a:r>
            <a:r>
              <a:rPr lang="en-US" sz="2800" dirty="0"/>
              <a:t>Regulations – </a:t>
            </a:r>
            <a:r>
              <a:rPr lang="en-US" sz="2800" dirty="0" smtClean="0"/>
              <a:t>Discretionary Requests</a:t>
            </a:r>
            <a:endParaRPr lang="en-US" sz="32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23875" y="1600200"/>
            <a:ext cx="8524875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more than a minimal risk to individual privacy </a:t>
            </a:r>
          </a:p>
          <a:p>
            <a:r>
              <a:rPr lang="en-US" dirty="0" smtClean="0"/>
              <a:t>Applicant cannot meet its research or project objectives without the requested data</a:t>
            </a:r>
          </a:p>
          <a:p>
            <a:r>
              <a:rPr lang="en-US" dirty="0" smtClean="0"/>
              <a:t>Data sought by the applicant are the minimum amount necessary to achieve research or project objectives.</a:t>
            </a:r>
          </a:p>
          <a:p>
            <a:r>
              <a:rPr lang="en-US" dirty="0" smtClean="0"/>
              <a:t>The purpose for which the data are requested is in the public interest. </a:t>
            </a:r>
          </a:p>
          <a:p>
            <a:r>
              <a:rPr lang="en-US" dirty="0" smtClean="0"/>
              <a:t>The applicant has demonstrated qualifications to undertake the study or accomplish the intended use.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Atemplate_2013_Title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  PPT Template APril 2013</Template>
  <TotalTime>1659</TotalTime>
  <Words>500</Words>
  <Application>Microsoft Office PowerPoint</Application>
  <PresentationFormat>On-screen Show (4:3)</PresentationFormat>
  <Paragraphs>121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CHIAtemplate_2013_Title Slide Options</vt:lpstr>
      <vt:lpstr>CHIAtemplate_Text Slide Options</vt:lpstr>
      <vt:lpstr>CHIAtemplate_Slides w/ Objects</vt:lpstr>
      <vt:lpstr>CHIAtemplate_Blank Slide</vt:lpstr>
      <vt:lpstr>PowerPoint Presentation</vt:lpstr>
      <vt:lpstr>Agenda for Today</vt:lpstr>
      <vt:lpstr>Staffing Update</vt:lpstr>
      <vt:lpstr>Building the Production Data Warehouse</vt:lpstr>
      <vt:lpstr>APCD: Data Evolution</vt:lpstr>
      <vt:lpstr>APCD Release 1.0 Formerly Known as “the June Release”</vt:lpstr>
      <vt:lpstr>PowerPoint Presentation</vt:lpstr>
      <vt:lpstr>Release Regulations </vt:lpstr>
      <vt:lpstr>Release Regulations – Discretionary Requests</vt:lpstr>
      <vt:lpstr>Release Regulations (continued)</vt:lpstr>
      <vt:lpstr>Key Dates Approximate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Center for Health Information and Analysis | Commonwealth of Massachusetts</dc:creator>
  <cp:lastModifiedBy>Andrew Jackmauh</cp:lastModifiedBy>
  <cp:revision>83</cp:revision>
  <cp:lastPrinted>2013-05-29T14:05:29Z</cp:lastPrinted>
  <dcterms:created xsi:type="dcterms:W3CDTF">2013-04-27T23:37:35Z</dcterms:created>
  <dcterms:modified xsi:type="dcterms:W3CDTF">2013-06-25T20:19:51Z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